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89" r:id="rId1"/>
  </p:sldMasterIdLst>
  <p:sldIdLst>
    <p:sldId id="256" r:id="rId2"/>
    <p:sldId id="270" r:id="rId3"/>
    <p:sldId id="273" r:id="rId4"/>
    <p:sldId id="271" r:id="rId5"/>
    <p:sldId id="272" r:id="rId6"/>
    <p:sldId id="274" r:id="rId7"/>
    <p:sldId id="257" r:id="rId8"/>
    <p:sldId id="258" r:id="rId9"/>
    <p:sldId id="263" r:id="rId10"/>
    <p:sldId id="281" r:id="rId11"/>
    <p:sldId id="259" r:id="rId12"/>
    <p:sldId id="264" r:id="rId13"/>
    <p:sldId id="265" r:id="rId14"/>
    <p:sldId id="260" r:id="rId15"/>
    <p:sldId id="269" r:id="rId16"/>
    <p:sldId id="267" r:id="rId17"/>
    <p:sldId id="276" r:id="rId18"/>
    <p:sldId id="277" r:id="rId19"/>
    <p:sldId id="278" r:id="rId20"/>
    <p:sldId id="279" r:id="rId21"/>
    <p:sldId id="280" r:id="rId22"/>
  </p:sldIdLst>
  <p:sldSz cx="12192000" cy="6858000"/>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97" autoAdjust="0"/>
    <p:restoredTop sz="94660"/>
  </p:normalViewPr>
  <p:slideViewPr>
    <p:cSldViewPr snapToGrid="0">
      <p:cViewPr varScale="1">
        <p:scale>
          <a:sx n="128" d="100"/>
          <a:sy n="128" d="100"/>
        </p:scale>
        <p:origin x="456"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AA239E5-966F-4E42-A894-4A87CE2585A6}" type="datetimeFigureOut">
              <a:rPr lang="sq-AL" smtClean="0"/>
              <a:t>18.3.23</a:t>
            </a:fld>
            <a:endParaRPr lang="sq-AL"/>
          </a:p>
        </p:txBody>
      </p:sp>
      <p:sp>
        <p:nvSpPr>
          <p:cNvPr id="5" name="Footer Placeholder 4"/>
          <p:cNvSpPr>
            <a:spLocks noGrp="1"/>
          </p:cNvSpPr>
          <p:nvPr>
            <p:ph type="ftr" sz="quarter" idx="11"/>
          </p:nvPr>
        </p:nvSpPr>
        <p:spPr/>
        <p:txBody>
          <a:bodyPr/>
          <a:lstStyle/>
          <a:p>
            <a:endParaRPr lang="sq-AL"/>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11C64E02-2700-46F2-A4B1-2460D8A42AD0}" type="slidenum">
              <a:rPr lang="sq-AL" smtClean="0"/>
              <a:t>‹#›</a:t>
            </a:fld>
            <a:endParaRPr lang="sq-AL"/>
          </a:p>
        </p:txBody>
      </p:sp>
    </p:spTree>
    <p:extLst>
      <p:ext uri="{BB962C8B-B14F-4D97-AF65-F5344CB8AC3E}">
        <p14:creationId xmlns:p14="http://schemas.microsoft.com/office/powerpoint/2010/main" val="7313223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AA239E5-966F-4E42-A894-4A87CE2585A6}" type="datetimeFigureOut">
              <a:rPr lang="sq-AL" smtClean="0"/>
              <a:t>18.3.23</a:t>
            </a:fld>
            <a:endParaRPr lang="sq-AL"/>
          </a:p>
        </p:txBody>
      </p:sp>
      <p:sp>
        <p:nvSpPr>
          <p:cNvPr id="5" name="Footer Placeholder 4"/>
          <p:cNvSpPr>
            <a:spLocks noGrp="1"/>
          </p:cNvSpPr>
          <p:nvPr>
            <p:ph type="ftr" sz="quarter" idx="11"/>
          </p:nvPr>
        </p:nvSpPr>
        <p:spPr/>
        <p:txBody>
          <a:bodyPr/>
          <a:lstStyle/>
          <a:p>
            <a:endParaRPr lang="sq-AL"/>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1C64E02-2700-46F2-A4B1-2460D8A42AD0}" type="slidenum">
              <a:rPr lang="sq-AL" smtClean="0"/>
              <a:t>‹#›</a:t>
            </a:fld>
            <a:endParaRPr lang="sq-AL"/>
          </a:p>
        </p:txBody>
      </p:sp>
    </p:spTree>
    <p:extLst>
      <p:ext uri="{BB962C8B-B14F-4D97-AF65-F5344CB8AC3E}">
        <p14:creationId xmlns:p14="http://schemas.microsoft.com/office/powerpoint/2010/main" val="35584472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AA239E5-966F-4E42-A894-4A87CE2585A6}" type="datetimeFigureOut">
              <a:rPr lang="sq-AL" smtClean="0"/>
              <a:t>18.3.23</a:t>
            </a:fld>
            <a:endParaRPr lang="sq-AL"/>
          </a:p>
        </p:txBody>
      </p:sp>
      <p:sp>
        <p:nvSpPr>
          <p:cNvPr id="5" name="Footer Placeholder 4"/>
          <p:cNvSpPr>
            <a:spLocks noGrp="1"/>
          </p:cNvSpPr>
          <p:nvPr>
            <p:ph type="ftr" sz="quarter" idx="11"/>
          </p:nvPr>
        </p:nvSpPr>
        <p:spPr/>
        <p:txBody>
          <a:bodyPr/>
          <a:lstStyle/>
          <a:p>
            <a:endParaRPr lang="sq-AL"/>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1C64E02-2700-46F2-A4B1-2460D8A42AD0}" type="slidenum">
              <a:rPr lang="sq-AL" smtClean="0"/>
              <a:t>‹#›</a:t>
            </a:fld>
            <a:endParaRPr lang="sq-AL"/>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0274580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1AA239E5-966F-4E42-A894-4A87CE2585A6}" type="datetimeFigureOut">
              <a:rPr lang="sq-AL" smtClean="0"/>
              <a:t>18.3.23</a:t>
            </a:fld>
            <a:endParaRPr lang="sq-AL"/>
          </a:p>
        </p:txBody>
      </p:sp>
      <p:sp>
        <p:nvSpPr>
          <p:cNvPr id="6" name="Footer Placeholder 5"/>
          <p:cNvSpPr>
            <a:spLocks noGrp="1"/>
          </p:cNvSpPr>
          <p:nvPr>
            <p:ph type="ftr" sz="quarter" idx="11"/>
          </p:nvPr>
        </p:nvSpPr>
        <p:spPr/>
        <p:txBody>
          <a:bodyPr/>
          <a:lstStyle/>
          <a:p>
            <a:endParaRPr lang="sq-AL"/>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1C64E02-2700-46F2-A4B1-2460D8A42AD0}" type="slidenum">
              <a:rPr lang="sq-AL" smtClean="0"/>
              <a:t>‹#›</a:t>
            </a:fld>
            <a:endParaRPr lang="sq-AL"/>
          </a:p>
        </p:txBody>
      </p:sp>
    </p:spTree>
    <p:extLst>
      <p:ext uri="{BB962C8B-B14F-4D97-AF65-F5344CB8AC3E}">
        <p14:creationId xmlns:p14="http://schemas.microsoft.com/office/powerpoint/2010/main" val="221635586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1AA239E5-966F-4E42-A894-4A87CE2585A6}" type="datetimeFigureOut">
              <a:rPr lang="sq-AL" smtClean="0"/>
              <a:t>18.3.23</a:t>
            </a:fld>
            <a:endParaRPr lang="sq-AL"/>
          </a:p>
        </p:txBody>
      </p:sp>
      <p:sp>
        <p:nvSpPr>
          <p:cNvPr id="6" name="Footer Placeholder 5"/>
          <p:cNvSpPr>
            <a:spLocks noGrp="1"/>
          </p:cNvSpPr>
          <p:nvPr>
            <p:ph type="ftr" sz="quarter" idx="11"/>
          </p:nvPr>
        </p:nvSpPr>
        <p:spPr/>
        <p:txBody>
          <a:bodyPr/>
          <a:lstStyle/>
          <a:p>
            <a:endParaRPr lang="sq-AL"/>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1C64E02-2700-46F2-A4B1-2460D8A42AD0}" type="slidenum">
              <a:rPr lang="sq-AL" smtClean="0"/>
              <a:t>‹#›</a:t>
            </a:fld>
            <a:endParaRPr lang="sq-AL"/>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8039236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1AA239E5-966F-4E42-A894-4A87CE2585A6}" type="datetimeFigureOut">
              <a:rPr lang="sq-AL" smtClean="0"/>
              <a:t>18.3.23</a:t>
            </a:fld>
            <a:endParaRPr lang="sq-AL"/>
          </a:p>
        </p:txBody>
      </p:sp>
      <p:sp>
        <p:nvSpPr>
          <p:cNvPr id="6" name="Footer Placeholder 5"/>
          <p:cNvSpPr>
            <a:spLocks noGrp="1"/>
          </p:cNvSpPr>
          <p:nvPr>
            <p:ph type="ftr" sz="quarter" idx="11"/>
          </p:nvPr>
        </p:nvSpPr>
        <p:spPr/>
        <p:txBody>
          <a:bodyPr/>
          <a:lstStyle/>
          <a:p>
            <a:endParaRPr lang="sq-AL"/>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1C64E02-2700-46F2-A4B1-2460D8A42AD0}" type="slidenum">
              <a:rPr lang="sq-AL" smtClean="0"/>
              <a:t>‹#›</a:t>
            </a:fld>
            <a:endParaRPr lang="sq-AL"/>
          </a:p>
        </p:txBody>
      </p:sp>
    </p:spTree>
    <p:extLst>
      <p:ext uri="{BB962C8B-B14F-4D97-AF65-F5344CB8AC3E}">
        <p14:creationId xmlns:p14="http://schemas.microsoft.com/office/powerpoint/2010/main" val="26549680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AA239E5-966F-4E42-A894-4A87CE2585A6}" type="datetimeFigureOut">
              <a:rPr lang="sq-AL" smtClean="0"/>
              <a:t>18.3.23</a:t>
            </a:fld>
            <a:endParaRPr lang="sq-AL"/>
          </a:p>
        </p:txBody>
      </p:sp>
      <p:sp>
        <p:nvSpPr>
          <p:cNvPr id="5" name="Footer Placeholder 4"/>
          <p:cNvSpPr>
            <a:spLocks noGrp="1"/>
          </p:cNvSpPr>
          <p:nvPr>
            <p:ph type="ftr" sz="quarter" idx="11"/>
          </p:nvPr>
        </p:nvSpPr>
        <p:spPr/>
        <p:txBody>
          <a:bodyPr/>
          <a:lstStyle/>
          <a:p>
            <a:endParaRPr lang="sq-AL"/>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1C64E02-2700-46F2-A4B1-2460D8A42AD0}" type="slidenum">
              <a:rPr lang="sq-AL" smtClean="0"/>
              <a:t>‹#›</a:t>
            </a:fld>
            <a:endParaRPr lang="sq-AL"/>
          </a:p>
        </p:txBody>
      </p:sp>
    </p:spTree>
    <p:extLst>
      <p:ext uri="{BB962C8B-B14F-4D97-AF65-F5344CB8AC3E}">
        <p14:creationId xmlns:p14="http://schemas.microsoft.com/office/powerpoint/2010/main" val="329981807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AA239E5-966F-4E42-A894-4A87CE2585A6}" type="datetimeFigureOut">
              <a:rPr lang="sq-AL" smtClean="0"/>
              <a:t>18.3.23</a:t>
            </a:fld>
            <a:endParaRPr lang="sq-AL"/>
          </a:p>
        </p:txBody>
      </p:sp>
      <p:sp>
        <p:nvSpPr>
          <p:cNvPr id="5" name="Footer Placeholder 4"/>
          <p:cNvSpPr>
            <a:spLocks noGrp="1"/>
          </p:cNvSpPr>
          <p:nvPr>
            <p:ph type="ftr" sz="quarter" idx="11"/>
          </p:nvPr>
        </p:nvSpPr>
        <p:spPr/>
        <p:txBody>
          <a:bodyPr/>
          <a:lstStyle/>
          <a:p>
            <a:endParaRPr lang="sq-AL"/>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1C64E02-2700-46F2-A4B1-2460D8A42AD0}" type="slidenum">
              <a:rPr lang="sq-AL" smtClean="0"/>
              <a:t>‹#›</a:t>
            </a:fld>
            <a:endParaRPr lang="sq-AL"/>
          </a:p>
        </p:txBody>
      </p:sp>
    </p:spTree>
    <p:extLst>
      <p:ext uri="{BB962C8B-B14F-4D97-AF65-F5344CB8AC3E}">
        <p14:creationId xmlns:p14="http://schemas.microsoft.com/office/powerpoint/2010/main" val="19741093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AA239E5-966F-4E42-A894-4A87CE2585A6}" type="datetimeFigureOut">
              <a:rPr lang="sq-AL" smtClean="0"/>
              <a:t>18.3.23</a:t>
            </a:fld>
            <a:endParaRPr lang="sq-AL"/>
          </a:p>
        </p:txBody>
      </p:sp>
      <p:sp>
        <p:nvSpPr>
          <p:cNvPr id="5" name="Footer Placeholder 4"/>
          <p:cNvSpPr>
            <a:spLocks noGrp="1"/>
          </p:cNvSpPr>
          <p:nvPr>
            <p:ph type="ftr" sz="quarter" idx="11"/>
          </p:nvPr>
        </p:nvSpPr>
        <p:spPr/>
        <p:txBody>
          <a:bodyPr/>
          <a:lstStyle/>
          <a:p>
            <a:endParaRPr lang="sq-AL"/>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1C64E02-2700-46F2-A4B1-2460D8A42AD0}" type="slidenum">
              <a:rPr lang="sq-AL" smtClean="0"/>
              <a:t>‹#›</a:t>
            </a:fld>
            <a:endParaRPr lang="sq-AL"/>
          </a:p>
        </p:txBody>
      </p:sp>
    </p:spTree>
    <p:extLst>
      <p:ext uri="{BB962C8B-B14F-4D97-AF65-F5344CB8AC3E}">
        <p14:creationId xmlns:p14="http://schemas.microsoft.com/office/powerpoint/2010/main" val="34672684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AA239E5-966F-4E42-A894-4A87CE2585A6}" type="datetimeFigureOut">
              <a:rPr lang="sq-AL" smtClean="0"/>
              <a:t>18.3.23</a:t>
            </a:fld>
            <a:endParaRPr lang="sq-AL"/>
          </a:p>
        </p:txBody>
      </p:sp>
      <p:sp>
        <p:nvSpPr>
          <p:cNvPr id="5" name="Footer Placeholder 4"/>
          <p:cNvSpPr>
            <a:spLocks noGrp="1"/>
          </p:cNvSpPr>
          <p:nvPr>
            <p:ph type="ftr" sz="quarter" idx="11"/>
          </p:nvPr>
        </p:nvSpPr>
        <p:spPr/>
        <p:txBody>
          <a:bodyPr/>
          <a:lstStyle/>
          <a:p>
            <a:endParaRPr lang="sq-AL"/>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1C64E02-2700-46F2-A4B1-2460D8A42AD0}" type="slidenum">
              <a:rPr lang="sq-AL" smtClean="0"/>
              <a:t>‹#›</a:t>
            </a:fld>
            <a:endParaRPr lang="sq-AL"/>
          </a:p>
        </p:txBody>
      </p:sp>
    </p:spTree>
    <p:extLst>
      <p:ext uri="{BB962C8B-B14F-4D97-AF65-F5344CB8AC3E}">
        <p14:creationId xmlns:p14="http://schemas.microsoft.com/office/powerpoint/2010/main" val="3011219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AA239E5-966F-4E42-A894-4A87CE2585A6}" type="datetimeFigureOut">
              <a:rPr lang="sq-AL" smtClean="0"/>
              <a:t>18.3.23</a:t>
            </a:fld>
            <a:endParaRPr lang="sq-AL"/>
          </a:p>
        </p:txBody>
      </p:sp>
      <p:sp>
        <p:nvSpPr>
          <p:cNvPr id="6" name="Footer Placeholder 5"/>
          <p:cNvSpPr>
            <a:spLocks noGrp="1"/>
          </p:cNvSpPr>
          <p:nvPr>
            <p:ph type="ftr" sz="quarter" idx="11"/>
          </p:nvPr>
        </p:nvSpPr>
        <p:spPr/>
        <p:txBody>
          <a:bodyPr/>
          <a:lstStyle/>
          <a:p>
            <a:endParaRPr lang="sq-AL"/>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11C64E02-2700-46F2-A4B1-2460D8A42AD0}" type="slidenum">
              <a:rPr lang="sq-AL" smtClean="0"/>
              <a:t>‹#›</a:t>
            </a:fld>
            <a:endParaRPr lang="sq-AL"/>
          </a:p>
        </p:txBody>
      </p:sp>
    </p:spTree>
    <p:extLst>
      <p:ext uri="{BB962C8B-B14F-4D97-AF65-F5344CB8AC3E}">
        <p14:creationId xmlns:p14="http://schemas.microsoft.com/office/powerpoint/2010/main" val="209872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AA239E5-966F-4E42-A894-4A87CE2585A6}" type="datetimeFigureOut">
              <a:rPr lang="sq-AL" smtClean="0"/>
              <a:t>18.3.23</a:t>
            </a:fld>
            <a:endParaRPr lang="sq-AL"/>
          </a:p>
        </p:txBody>
      </p:sp>
      <p:sp>
        <p:nvSpPr>
          <p:cNvPr id="8" name="Footer Placeholder 7"/>
          <p:cNvSpPr>
            <a:spLocks noGrp="1"/>
          </p:cNvSpPr>
          <p:nvPr>
            <p:ph type="ftr" sz="quarter" idx="11"/>
          </p:nvPr>
        </p:nvSpPr>
        <p:spPr/>
        <p:txBody>
          <a:bodyPr/>
          <a:lstStyle/>
          <a:p>
            <a:endParaRPr lang="sq-AL"/>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11C64E02-2700-46F2-A4B1-2460D8A42AD0}" type="slidenum">
              <a:rPr lang="sq-AL" smtClean="0"/>
              <a:t>‹#›</a:t>
            </a:fld>
            <a:endParaRPr lang="sq-AL"/>
          </a:p>
        </p:txBody>
      </p:sp>
    </p:spTree>
    <p:extLst>
      <p:ext uri="{BB962C8B-B14F-4D97-AF65-F5344CB8AC3E}">
        <p14:creationId xmlns:p14="http://schemas.microsoft.com/office/powerpoint/2010/main" val="16779901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AA239E5-966F-4E42-A894-4A87CE2585A6}" type="datetimeFigureOut">
              <a:rPr lang="sq-AL" smtClean="0"/>
              <a:t>18.3.23</a:t>
            </a:fld>
            <a:endParaRPr lang="sq-AL"/>
          </a:p>
        </p:txBody>
      </p:sp>
      <p:sp>
        <p:nvSpPr>
          <p:cNvPr id="4" name="Footer Placeholder 3"/>
          <p:cNvSpPr>
            <a:spLocks noGrp="1"/>
          </p:cNvSpPr>
          <p:nvPr>
            <p:ph type="ftr" sz="quarter" idx="11"/>
          </p:nvPr>
        </p:nvSpPr>
        <p:spPr/>
        <p:txBody>
          <a:bodyPr/>
          <a:lstStyle/>
          <a:p>
            <a:endParaRPr lang="sq-AL"/>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11C64E02-2700-46F2-A4B1-2460D8A42AD0}" type="slidenum">
              <a:rPr lang="sq-AL" smtClean="0"/>
              <a:t>‹#›</a:t>
            </a:fld>
            <a:endParaRPr lang="sq-AL"/>
          </a:p>
        </p:txBody>
      </p:sp>
    </p:spTree>
    <p:extLst>
      <p:ext uri="{BB962C8B-B14F-4D97-AF65-F5344CB8AC3E}">
        <p14:creationId xmlns:p14="http://schemas.microsoft.com/office/powerpoint/2010/main" val="875423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AA239E5-966F-4E42-A894-4A87CE2585A6}" type="datetimeFigureOut">
              <a:rPr lang="sq-AL" smtClean="0"/>
              <a:t>18.3.23</a:t>
            </a:fld>
            <a:endParaRPr lang="sq-AL"/>
          </a:p>
        </p:txBody>
      </p:sp>
      <p:sp>
        <p:nvSpPr>
          <p:cNvPr id="3" name="Footer Placeholder 2"/>
          <p:cNvSpPr>
            <a:spLocks noGrp="1"/>
          </p:cNvSpPr>
          <p:nvPr>
            <p:ph type="ftr" sz="quarter" idx="11"/>
          </p:nvPr>
        </p:nvSpPr>
        <p:spPr/>
        <p:txBody>
          <a:bodyPr/>
          <a:lstStyle/>
          <a:p>
            <a:endParaRPr lang="sq-AL"/>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11C64E02-2700-46F2-A4B1-2460D8A42AD0}" type="slidenum">
              <a:rPr lang="sq-AL" smtClean="0"/>
              <a:t>‹#›</a:t>
            </a:fld>
            <a:endParaRPr lang="sq-AL"/>
          </a:p>
        </p:txBody>
      </p:sp>
    </p:spTree>
    <p:extLst>
      <p:ext uri="{BB962C8B-B14F-4D97-AF65-F5344CB8AC3E}">
        <p14:creationId xmlns:p14="http://schemas.microsoft.com/office/powerpoint/2010/main" val="7321751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1AA239E5-966F-4E42-A894-4A87CE2585A6}" type="datetimeFigureOut">
              <a:rPr lang="sq-AL" smtClean="0"/>
              <a:t>18.3.23</a:t>
            </a:fld>
            <a:endParaRPr lang="sq-AL"/>
          </a:p>
        </p:txBody>
      </p:sp>
      <p:sp>
        <p:nvSpPr>
          <p:cNvPr id="6" name="Footer Placeholder 5"/>
          <p:cNvSpPr>
            <a:spLocks noGrp="1"/>
          </p:cNvSpPr>
          <p:nvPr>
            <p:ph type="ftr" sz="quarter" idx="11"/>
          </p:nvPr>
        </p:nvSpPr>
        <p:spPr/>
        <p:txBody>
          <a:bodyPr/>
          <a:lstStyle/>
          <a:p>
            <a:endParaRPr lang="sq-AL"/>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11C64E02-2700-46F2-A4B1-2460D8A42AD0}" type="slidenum">
              <a:rPr lang="sq-AL" smtClean="0"/>
              <a:t>‹#›</a:t>
            </a:fld>
            <a:endParaRPr lang="sq-AL"/>
          </a:p>
        </p:txBody>
      </p:sp>
    </p:spTree>
    <p:extLst>
      <p:ext uri="{BB962C8B-B14F-4D97-AF65-F5344CB8AC3E}">
        <p14:creationId xmlns:p14="http://schemas.microsoft.com/office/powerpoint/2010/main" val="22526024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1AA239E5-966F-4E42-A894-4A87CE2585A6}" type="datetimeFigureOut">
              <a:rPr lang="sq-AL" smtClean="0"/>
              <a:t>18.3.23</a:t>
            </a:fld>
            <a:endParaRPr lang="sq-AL"/>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1C64E02-2700-46F2-A4B1-2460D8A42AD0}" type="slidenum">
              <a:rPr lang="sq-AL" smtClean="0"/>
              <a:t>‹#›</a:t>
            </a:fld>
            <a:endParaRPr lang="sq-AL"/>
          </a:p>
        </p:txBody>
      </p:sp>
    </p:spTree>
    <p:extLst>
      <p:ext uri="{BB962C8B-B14F-4D97-AF65-F5344CB8AC3E}">
        <p14:creationId xmlns:p14="http://schemas.microsoft.com/office/powerpoint/2010/main" val="39302868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1AA239E5-966F-4E42-A894-4A87CE2585A6}" type="datetimeFigureOut">
              <a:rPr lang="sq-AL" smtClean="0"/>
              <a:t>18.3.23</a:t>
            </a:fld>
            <a:endParaRPr lang="sq-AL"/>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sq-AL"/>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11C64E02-2700-46F2-A4B1-2460D8A42AD0}" type="slidenum">
              <a:rPr lang="sq-AL" smtClean="0"/>
              <a:t>‹#›</a:t>
            </a:fld>
            <a:endParaRPr lang="sq-AL"/>
          </a:p>
        </p:txBody>
      </p:sp>
    </p:spTree>
    <p:extLst>
      <p:ext uri="{BB962C8B-B14F-4D97-AF65-F5344CB8AC3E}">
        <p14:creationId xmlns:p14="http://schemas.microsoft.com/office/powerpoint/2010/main" val="1219002341"/>
      </p:ext>
    </p:extLst>
  </p:cSld>
  <p:clrMap bg1="lt1" tx1="dk1" bg2="lt2" tx2="dk2" accent1="accent1" accent2="accent2" accent3="accent3" accent4="accent4" accent5="accent5" accent6="accent6" hlink="hlink" folHlink="folHlink"/>
  <p:sldLayoutIdLst>
    <p:sldLayoutId id="2147483990" r:id="rId1"/>
    <p:sldLayoutId id="2147483991" r:id="rId2"/>
    <p:sldLayoutId id="2147483992" r:id="rId3"/>
    <p:sldLayoutId id="2147483993" r:id="rId4"/>
    <p:sldLayoutId id="2147483994" r:id="rId5"/>
    <p:sldLayoutId id="2147483995" r:id="rId6"/>
    <p:sldLayoutId id="2147483996" r:id="rId7"/>
    <p:sldLayoutId id="2147483997" r:id="rId8"/>
    <p:sldLayoutId id="2147483998" r:id="rId9"/>
    <p:sldLayoutId id="2147483999" r:id="rId10"/>
    <p:sldLayoutId id="2147484000" r:id="rId11"/>
    <p:sldLayoutId id="2147484001" r:id="rId12"/>
    <p:sldLayoutId id="2147484002" r:id="rId13"/>
    <p:sldLayoutId id="2147484003" r:id="rId14"/>
    <p:sldLayoutId id="2147484004" r:id="rId15"/>
    <p:sldLayoutId id="2147484005"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1"/>
            <a:ext cx="8915399" cy="1530626"/>
          </a:xfrm>
        </p:spPr>
        <p:txBody>
          <a:bodyPr>
            <a:normAutofit/>
          </a:bodyPr>
          <a:lstStyle/>
          <a:p>
            <a:r>
              <a:rPr lang="en-US" sz="4000" dirty="0" err="1"/>
              <a:t>Afatet</a:t>
            </a:r>
            <a:r>
              <a:rPr lang="en-US" sz="4000" dirty="0"/>
              <a:t> e </a:t>
            </a:r>
            <a:r>
              <a:rPr lang="en-US" sz="4000" dirty="0" err="1"/>
              <a:t>paraburgimit</a:t>
            </a:r>
            <a:br>
              <a:rPr lang="en-US" sz="4000" dirty="0"/>
            </a:br>
            <a:r>
              <a:rPr lang="en-US" sz="4000" dirty="0" err="1"/>
              <a:t>gjatë</a:t>
            </a:r>
            <a:r>
              <a:rPr lang="en-US" sz="4000" dirty="0"/>
              <a:t> </a:t>
            </a:r>
            <a:r>
              <a:rPr lang="en-US" sz="4000" dirty="0" err="1"/>
              <a:t>fazës</a:t>
            </a:r>
            <a:r>
              <a:rPr lang="en-US" sz="4000" dirty="0"/>
              <a:t> </a:t>
            </a:r>
            <a:r>
              <a:rPr lang="en-US" sz="4000" dirty="0" err="1"/>
              <a:t>së</a:t>
            </a:r>
            <a:r>
              <a:rPr lang="en-US" sz="4000" dirty="0"/>
              <a:t> </a:t>
            </a:r>
            <a:r>
              <a:rPr lang="en-US" sz="4000" dirty="0" err="1"/>
              <a:t>hetimit</a:t>
            </a:r>
            <a:r>
              <a:rPr lang="en-US" sz="4000" dirty="0"/>
              <a:t> </a:t>
            </a:r>
            <a:r>
              <a:rPr lang="en-US" sz="4000" dirty="0" err="1"/>
              <a:t>dhe</a:t>
            </a:r>
            <a:r>
              <a:rPr lang="en-US" sz="4000" dirty="0"/>
              <a:t> </a:t>
            </a:r>
            <a:r>
              <a:rPr lang="en-US" sz="4000" dirty="0" err="1"/>
              <a:t>gjykimit</a:t>
            </a:r>
            <a:endParaRPr lang="sq-AL" sz="4000" dirty="0"/>
          </a:p>
        </p:txBody>
      </p:sp>
      <p:sp>
        <p:nvSpPr>
          <p:cNvPr id="3" name="Subtitle 2"/>
          <p:cNvSpPr>
            <a:spLocks noGrp="1"/>
          </p:cNvSpPr>
          <p:nvPr>
            <p:ph type="subTitle" idx="1"/>
          </p:nvPr>
        </p:nvSpPr>
        <p:spPr/>
        <p:txBody>
          <a:bodyPr>
            <a:normAutofit lnSpcReduction="10000"/>
          </a:bodyPr>
          <a:lstStyle/>
          <a:p>
            <a:r>
              <a:rPr lang="en-US" dirty="0"/>
              <a:t>TRAJNIM SHKOLLA E MAGJISTRATURES</a:t>
            </a:r>
          </a:p>
          <a:p>
            <a:r>
              <a:rPr lang="en-US" dirty="0"/>
              <a:t>ORNELA RRUMBULLAKU</a:t>
            </a:r>
          </a:p>
          <a:p>
            <a:r>
              <a:rPr lang="en-US"/>
              <a:t>20-21 Mars 2023</a:t>
            </a:r>
            <a:endParaRPr lang="en-US" dirty="0"/>
          </a:p>
        </p:txBody>
      </p:sp>
    </p:spTree>
    <p:extLst>
      <p:ext uri="{BB962C8B-B14F-4D97-AF65-F5344CB8AC3E}">
        <p14:creationId xmlns:p14="http://schemas.microsoft.com/office/powerpoint/2010/main" val="27953842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7232CD-4526-146C-7EC9-BDE2824DDEA8}"/>
              </a:ext>
            </a:extLst>
          </p:cNvPr>
          <p:cNvSpPr>
            <a:spLocks noGrp="1"/>
          </p:cNvSpPr>
          <p:nvPr>
            <p:ph type="title"/>
          </p:nvPr>
        </p:nvSpPr>
        <p:spPr>
          <a:xfrm>
            <a:off x="2592925" y="624110"/>
            <a:ext cx="8911687" cy="846881"/>
          </a:xfrm>
        </p:spPr>
        <p:txBody>
          <a:bodyPr/>
          <a:lstStyle/>
          <a:p>
            <a:r>
              <a:rPr lang="en-AL" dirty="0"/>
              <a:t>Zgjatja e afatit t</a:t>
            </a:r>
            <a:r>
              <a:rPr lang="en-GB" dirty="0" err="1"/>
              <a:t>ë</a:t>
            </a:r>
            <a:r>
              <a:rPr lang="en-AL" dirty="0"/>
              <a:t> paraburgimit</a:t>
            </a:r>
          </a:p>
        </p:txBody>
      </p:sp>
      <p:sp>
        <p:nvSpPr>
          <p:cNvPr id="3" name="Content Placeholder 2">
            <a:extLst>
              <a:ext uri="{FF2B5EF4-FFF2-40B4-BE49-F238E27FC236}">
                <a16:creationId xmlns:a16="http://schemas.microsoft.com/office/drawing/2014/main" id="{82185916-60CD-501F-B030-F1DC08599B4E}"/>
              </a:ext>
            </a:extLst>
          </p:cNvPr>
          <p:cNvSpPr>
            <a:spLocks noGrp="1"/>
          </p:cNvSpPr>
          <p:nvPr>
            <p:ph idx="1"/>
          </p:nvPr>
        </p:nvSpPr>
        <p:spPr>
          <a:xfrm>
            <a:off x="1967948" y="1401417"/>
            <a:ext cx="9536664" cy="4509805"/>
          </a:xfrm>
        </p:spPr>
        <p:txBody>
          <a:bodyPr>
            <a:normAutofit/>
          </a:bodyPr>
          <a:lstStyle/>
          <a:p>
            <a:pPr algn="just"/>
            <a:r>
              <a:rPr lang="en-US" sz="2000" i="1" dirty="0">
                <a:effectLst/>
                <a:latin typeface="Times New Roman" panose="02020603050405020304" pitchFamily="18" charset="0"/>
                <a:ea typeface="Calibri" panose="020F0502020204030204" pitchFamily="34" charset="0"/>
              </a:rPr>
              <a:t>1.</a:t>
            </a:r>
            <a:r>
              <a:rPr lang="en-US" sz="2000" b="1" i="1" dirty="0">
                <a:effectLst/>
                <a:latin typeface="Times New Roman" panose="02020603050405020304" pitchFamily="18" charset="0"/>
                <a:ea typeface="Calibri" panose="020F0502020204030204" pitchFamily="34" charset="0"/>
              </a:rPr>
              <a:t>Në </a:t>
            </a:r>
            <a:r>
              <a:rPr lang="en-US" sz="2000" b="1" i="1" dirty="0" err="1">
                <a:effectLst/>
                <a:latin typeface="Times New Roman" panose="02020603050405020304" pitchFamily="18" charset="0"/>
                <a:ea typeface="Calibri" panose="020F0502020204030204" pitchFamily="34" charset="0"/>
              </a:rPr>
              <a:t>çdo</a:t>
            </a:r>
            <a:r>
              <a:rPr lang="en-US" sz="2000" b="1" i="1" dirty="0">
                <a:effectLst/>
                <a:latin typeface="Times New Roman" panose="02020603050405020304" pitchFamily="18" charset="0"/>
                <a:ea typeface="Calibri" panose="020F0502020204030204" pitchFamily="34" charset="0"/>
              </a:rPr>
              <a:t> </a:t>
            </a:r>
            <a:r>
              <a:rPr lang="en-US" sz="2000" b="1" i="1" dirty="0" err="1">
                <a:effectLst/>
                <a:latin typeface="Times New Roman" panose="02020603050405020304" pitchFamily="18" charset="0"/>
                <a:ea typeface="Calibri" panose="020F0502020204030204" pitchFamily="34" charset="0"/>
              </a:rPr>
              <a:t>gjendje</a:t>
            </a:r>
            <a:r>
              <a:rPr lang="en-US" sz="2000" b="1" i="1" dirty="0">
                <a:effectLst/>
                <a:latin typeface="Times New Roman" panose="02020603050405020304" pitchFamily="18" charset="0"/>
                <a:ea typeface="Calibri" panose="020F0502020204030204" pitchFamily="34" charset="0"/>
              </a:rPr>
              <a:t> </a:t>
            </a:r>
            <a:r>
              <a:rPr lang="en-US" sz="2000" b="1" i="1" dirty="0" err="1">
                <a:effectLst/>
                <a:latin typeface="Times New Roman" panose="02020603050405020304" pitchFamily="18" charset="0"/>
                <a:ea typeface="Calibri" panose="020F0502020204030204" pitchFamily="34" charset="0"/>
              </a:rPr>
              <a:t>dhe</a:t>
            </a:r>
            <a:r>
              <a:rPr lang="en-US" sz="2000" b="1" i="1" dirty="0">
                <a:effectLst/>
                <a:latin typeface="Times New Roman" panose="02020603050405020304" pitchFamily="18" charset="0"/>
                <a:ea typeface="Calibri" panose="020F0502020204030204" pitchFamily="34" charset="0"/>
              </a:rPr>
              <a:t> </a:t>
            </a:r>
            <a:r>
              <a:rPr lang="en-US" sz="2000" b="1" i="1" dirty="0" err="1">
                <a:effectLst/>
                <a:latin typeface="Times New Roman" panose="02020603050405020304" pitchFamily="18" charset="0"/>
                <a:ea typeface="Calibri" panose="020F0502020204030204" pitchFamily="34" charset="0"/>
              </a:rPr>
              <a:t>shkallë</a:t>
            </a:r>
            <a:r>
              <a:rPr lang="en-US" sz="2000" b="1" i="1" dirty="0">
                <a:effectLst/>
                <a:latin typeface="Times New Roman" panose="02020603050405020304" pitchFamily="18" charset="0"/>
                <a:ea typeface="Calibri" panose="020F0502020204030204" pitchFamily="34" charset="0"/>
              </a:rPr>
              <a:t> </a:t>
            </a:r>
            <a:r>
              <a:rPr lang="en-US" sz="2000" b="1" i="1" dirty="0" err="1">
                <a:effectLst/>
                <a:latin typeface="Times New Roman" panose="02020603050405020304" pitchFamily="18" charset="0"/>
                <a:ea typeface="Calibri" panose="020F0502020204030204" pitchFamily="34" charset="0"/>
              </a:rPr>
              <a:t>të</a:t>
            </a:r>
            <a:r>
              <a:rPr lang="en-US" sz="2000" b="1" i="1" dirty="0">
                <a:effectLst/>
                <a:latin typeface="Times New Roman" panose="02020603050405020304" pitchFamily="18" charset="0"/>
                <a:ea typeface="Calibri" panose="020F0502020204030204" pitchFamily="34" charset="0"/>
              </a:rPr>
              <a:t> </a:t>
            </a:r>
            <a:r>
              <a:rPr lang="en-US" sz="2000" b="1" i="1" dirty="0" err="1">
                <a:effectLst/>
                <a:latin typeface="Times New Roman" panose="02020603050405020304" pitchFamily="18" charset="0"/>
                <a:ea typeface="Calibri" panose="020F0502020204030204" pitchFamily="34" charset="0"/>
              </a:rPr>
              <a:t>procedimit</a:t>
            </a:r>
            <a:r>
              <a:rPr lang="en-US" sz="2000" i="1" dirty="0">
                <a:effectLst/>
                <a:latin typeface="Times New Roman" panose="02020603050405020304" pitchFamily="18" charset="0"/>
                <a:ea typeface="Calibri" panose="020F0502020204030204" pitchFamily="34" charset="0"/>
              </a:rPr>
              <a:t>, </a:t>
            </a:r>
            <a:r>
              <a:rPr lang="en-US" sz="2000" i="1" dirty="0" err="1">
                <a:effectLst/>
                <a:latin typeface="Times New Roman" panose="02020603050405020304" pitchFamily="18" charset="0"/>
                <a:ea typeface="Calibri" panose="020F0502020204030204" pitchFamily="34" charset="0"/>
              </a:rPr>
              <a:t>kur</a:t>
            </a:r>
            <a:r>
              <a:rPr lang="en-US" sz="2000" i="1" dirty="0">
                <a:effectLst/>
                <a:latin typeface="Times New Roman" panose="02020603050405020304" pitchFamily="18" charset="0"/>
                <a:ea typeface="Calibri" panose="020F0502020204030204" pitchFamily="34" charset="0"/>
              </a:rPr>
              <a:t> </a:t>
            </a:r>
            <a:r>
              <a:rPr lang="en-US" sz="2000" i="1" dirty="0" err="1">
                <a:effectLst/>
                <a:latin typeface="Times New Roman" panose="02020603050405020304" pitchFamily="18" charset="0"/>
                <a:ea typeface="Calibri" panose="020F0502020204030204" pitchFamily="34" charset="0"/>
              </a:rPr>
              <a:t>është</a:t>
            </a:r>
            <a:r>
              <a:rPr lang="en-US" sz="2000" i="1" dirty="0">
                <a:effectLst/>
                <a:latin typeface="Times New Roman" panose="02020603050405020304" pitchFamily="18" charset="0"/>
                <a:ea typeface="Calibri" panose="020F0502020204030204" pitchFamily="34" charset="0"/>
              </a:rPr>
              <a:t> </a:t>
            </a:r>
            <a:r>
              <a:rPr lang="en-US" sz="2000" i="1" dirty="0" err="1">
                <a:effectLst/>
                <a:latin typeface="Times New Roman" panose="02020603050405020304" pitchFamily="18" charset="0"/>
                <a:ea typeface="Calibri" panose="020F0502020204030204" pitchFamily="34" charset="0"/>
              </a:rPr>
              <a:t>urdhëruar</a:t>
            </a:r>
            <a:r>
              <a:rPr lang="en-US" sz="2000" i="1" dirty="0">
                <a:effectLst/>
                <a:latin typeface="Times New Roman" panose="02020603050405020304" pitchFamily="18" charset="0"/>
                <a:ea typeface="Calibri" panose="020F0502020204030204" pitchFamily="34" charset="0"/>
              </a:rPr>
              <a:t> </a:t>
            </a:r>
            <a:r>
              <a:rPr lang="en-US" sz="2000" i="1" dirty="0" err="1">
                <a:effectLst/>
                <a:latin typeface="Times New Roman" panose="02020603050405020304" pitchFamily="18" charset="0"/>
                <a:ea typeface="Calibri" panose="020F0502020204030204" pitchFamily="34" charset="0"/>
              </a:rPr>
              <a:t>ekspertimi</a:t>
            </a:r>
            <a:r>
              <a:rPr lang="en-US" sz="2000" i="1" dirty="0">
                <a:effectLst/>
                <a:latin typeface="Times New Roman" panose="02020603050405020304" pitchFamily="18" charset="0"/>
                <a:ea typeface="Calibri" panose="020F0502020204030204" pitchFamily="34" charset="0"/>
              </a:rPr>
              <a:t> </a:t>
            </a:r>
            <a:r>
              <a:rPr lang="en-US" sz="2000" i="1" dirty="0" err="1">
                <a:effectLst/>
                <a:latin typeface="Times New Roman" panose="02020603050405020304" pitchFamily="18" charset="0"/>
                <a:ea typeface="Calibri" panose="020F0502020204030204" pitchFamily="34" charset="0"/>
              </a:rPr>
              <a:t>i</a:t>
            </a:r>
            <a:r>
              <a:rPr lang="en-US" sz="2000" i="1" dirty="0">
                <a:effectLst/>
                <a:latin typeface="Times New Roman" panose="02020603050405020304" pitchFamily="18" charset="0"/>
                <a:ea typeface="Calibri" panose="020F0502020204030204" pitchFamily="34" charset="0"/>
              </a:rPr>
              <a:t> </a:t>
            </a:r>
            <a:r>
              <a:rPr lang="en-US" sz="2000" i="1" dirty="0" err="1">
                <a:effectLst/>
                <a:latin typeface="Times New Roman" panose="02020603050405020304" pitchFamily="18" charset="0"/>
                <a:ea typeface="Calibri" panose="020F0502020204030204" pitchFamily="34" charset="0"/>
              </a:rPr>
              <a:t>gjendjes</a:t>
            </a:r>
            <a:r>
              <a:rPr lang="en-US" sz="2000" i="1" dirty="0">
                <a:effectLst/>
                <a:latin typeface="Times New Roman" panose="02020603050405020304" pitchFamily="18" charset="0"/>
                <a:ea typeface="Calibri" panose="020F0502020204030204" pitchFamily="34" charset="0"/>
              </a:rPr>
              <a:t> </a:t>
            </a:r>
            <a:r>
              <a:rPr lang="en-US" sz="2000" i="1" dirty="0" err="1">
                <a:effectLst/>
                <a:latin typeface="Times New Roman" panose="02020603050405020304" pitchFamily="18" charset="0"/>
                <a:ea typeface="Calibri" panose="020F0502020204030204" pitchFamily="34" charset="0"/>
              </a:rPr>
              <a:t>mendore</a:t>
            </a:r>
            <a:r>
              <a:rPr lang="en-US" sz="2000" i="1" dirty="0">
                <a:effectLst/>
                <a:latin typeface="Times New Roman" panose="02020603050405020304" pitchFamily="18" charset="0"/>
                <a:ea typeface="Calibri" panose="020F0502020204030204" pitchFamily="34" charset="0"/>
              </a:rPr>
              <a:t> </a:t>
            </a:r>
            <a:r>
              <a:rPr lang="en-US" sz="2000" i="1" dirty="0" err="1">
                <a:effectLst/>
                <a:latin typeface="Times New Roman" panose="02020603050405020304" pitchFamily="18" charset="0"/>
                <a:ea typeface="Calibri" panose="020F0502020204030204" pitchFamily="34" charset="0"/>
              </a:rPr>
              <a:t>të</a:t>
            </a:r>
            <a:r>
              <a:rPr lang="en-US" sz="2000" i="1" dirty="0">
                <a:effectLst/>
                <a:latin typeface="Times New Roman" panose="02020603050405020304" pitchFamily="18" charset="0"/>
                <a:ea typeface="Calibri" panose="020F0502020204030204" pitchFamily="34" charset="0"/>
              </a:rPr>
              <a:t> </a:t>
            </a:r>
            <a:r>
              <a:rPr lang="en-US" sz="2000" i="1" dirty="0" err="1">
                <a:effectLst/>
                <a:latin typeface="Times New Roman" panose="02020603050405020304" pitchFamily="18" charset="0"/>
                <a:ea typeface="Calibri" panose="020F0502020204030204" pitchFamily="34" charset="0"/>
              </a:rPr>
              <a:t>të</a:t>
            </a:r>
            <a:r>
              <a:rPr lang="en-US" sz="2000" i="1" dirty="0">
                <a:effectLst/>
                <a:latin typeface="Times New Roman" panose="02020603050405020304" pitchFamily="18" charset="0"/>
                <a:ea typeface="Calibri" panose="020F0502020204030204" pitchFamily="34" charset="0"/>
              </a:rPr>
              <a:t> </a:t>
            </a:r>
            <a:r>
              <a:rPr lang="en-US" sz="2000" i="1" dirty="0" err="1">
                <a:effectLst/>
                <a:latin typeface="Times New Roman" panose="02020603050405020304" pitchFamily="18" charset="0"/>
                <a:ea typeface="Calibri" panose="020F0502020204030204" pitchFamily="34" charset="0"/>
              </a:rPr>
              <a:t>pandehurit</a:t>
            </a:r>
            <a:r>
              <a:rPr lang="en-US" sz="2000" i="1" dirty="0">
                <a:effectLst/>
                <a:latin typeface="Times New Roman" panose="02020603050405020304" pitchFamily="18" charset="0"/>
                <a:ea typeface="Calibri" panose="020F0502020204030204" pitchFamily="34" charset="0"/>
              </a:rPr>
              <a:t>, </a:t>
            </a:r>
            <a:r>
              <a:rPr lang="en-US" sz="2000" i="1" dirty="0" err="1">
                <a:effectLst/>
                <a:latin typeface="Times New Roman" panose="02020603050405020304" pitchFamily="18" charset="0"/>
                <a:ea typeface="Calibri" panose="020F0502020204030204" pitchFamily="34" charset="0"/>
              </a:rPr>
              <a:t>afatet</a:t>
            </a:r>
            <a:r>
              <a:rPr lang="en-US" sz="2000" i="1" dirty="0">
                <a:effectLst/>
                <a:latin typeface="Times New Roman" panose="02020603050405020304" pitchFamily="18" charset="0"/>
                <a:ea typeface="Calibri" panose="020F0502020204030204" pitchFamily="34" charset="0"/>
              </a:rPr>
              <a:t> e </a:t>
            </a:r>
            <a:r>
              <a:rPr lang="en-US" sz="2000" i="1" dirty="0" err="1">
                <a:effectLst/>
                <a:latin typeface="Times New Roman" panose="02020603050405020304" pitchFamily="18" charset="0"/>
                <a:ea typeface="Calibri" panose="020F0502020204030204" pitchFamily="34" charset="0"/>
              </a:rPr>
              <a:t>paraburgimit</a:t>
            </a:r>
            <a:r>
              <a:rPr lang="en-US" sz="2000" i="1" dirty="0">
                <a:effectLst/>
                <a:latin typeface="Times New Roman" panose="02020603050405020304" pitchFamily="18" charset="0"/>
                <a:ea typeface="Calibri" panose="020F0502020204030204" pitchFamily="34" charset="0"/>
              </a:rPr>
              <a:t> </a:t>
            </a:r>
            <a:r>
              <a:rPr lang="en-US" sz="2000" i="1" dirty="0" err="1">
                <a:effectLst/>
                <a:latin typeface="Times New Roman" panose="02020603050405020304" pitchFamily="18" charset="0"/>
                <a:ea typeface="Calibri" panose="020F0502020204030204" pitchFamily="34" charset="0"/>
              </a:rPr>
              <a:t>zgjaten</a:t>
            </a:r>
            <a:r>
              <a:rPr lang="en-US" sz="2000" i="1" dirty="0">
                <a:effectLst/>
                <a:latin typeface="Times New Roman" panose="02020603050405020304" pitchFamily="18" charset="0"/>
                <a:ea typeface="Calibri" panose="020F0502020204030204" pitchFamily="34" charset="0"/>
              </a:rPr>
              <a:t> </a:t>
            </a:r>
            <a:r>
              <a:rPr lang="en-US" sz="2000" i="1" dirty="0" err="1">
                <a:effectLst/>
                <a:latin typeface="Times New Roman" panose="02020603050405020304" pitchFamily="18" charset="0"/>
                <a:ea typeface="Calibri" panose="020F0502020204030204" pitchFamily="34" charset="0"/>
              </a:rPr>
              <a:t>për</a:t>
            </a:r>
            <a:r>
              <a:rPr lang="en-US" sz="2000" i="1" dirty="0">
                <a:effectLst/>
                <a:latin typeface="Times New Roman" panose="02020603050405020304" pitchFamily="18" charset="0"/>
                <a:ea typeface="Calibri" panose="020F0502020204030204" pitchFamily="34" charset="0"/>
              </a:rPr>
              <a:t> </a:t>
            </a:r>
            <a:r>
              <a:rPr lang="en-US" sz="2000" i="1" dirty="0" err="1">
                <a:effectLst/>
                <a:latin typeface="Times New Roman" panose="02020603050405020304" pitchFamily="18" charset="0"/>
                <a:ea typeface="Calibri" panose="020F0502020204030204" pitchFamily="34" charset="0"/>
              </a:rPr>
              <a:t>kohën</a:t>
            </a:r>
            <a:r>
              <a:rPr lang="en-US" sz="2000" i="1" dirty="0">
                <a:effectLst/>
                <a:latin typeface="Times New Roman" panose="02020603050405020304" pitchFamily="18" charset="0"/>
                <a:ea typeface="Calibri" panose="020F0502020204030204" pitchFamily="34" charset="0"/>
              </a:rPr>
              <a:t> </a:t>
            </a:r>
            <a:r>
              <a:rPr lang="en-US" sz="2000" i="1" dirty="0" err="1">
                <a:effectLst/>
                <a:latin typeface="Times New Roman" panose="02020603050405020304" pitchFamily="18" charset="0"/>
                <a:ea typeface="Calibri" panose="020F0502020204030204" pitchFamily="34" charset="0"/>
              </a:rPr>
              <a:t>që</a:t>
            </a:r>
            <a:r>
              <a:rPr lang="en-US" sz="2000" i="1" dirty="0">
                <a:effectLst/>
                <a:latin typeface="Times New Roman" panose="02020603050405020304" pitchFamily="18" charset="0"/>
                <a:ea typeface="Calibri" panose="020F0502020204030204" pitchFamily="34" charset="0"/>
              </a:rPr>
              <a:t> </a:t>
            </a:r>
            <a:r>
              <a:rPr lang="en-US" sz="2000" i="1" dirty="0" err="1">
                <a:effectLst/>
                <a:latin typeface="Times New Roman" panose="02020603050405020304" pitchFamily="18" charset="0"/>
                <a:ea typeface="Calibri" panose="020F0502020204030204" pitchFamily="34" charset="0"/>
              </a:rPr>
              <a:t>është</a:t>
            </a:r>
            <a:r>
              <a:rPr lang="en-US" sz="2000" i="1" dirty="0">
                <a:effectLst/>
                <a:latin typeface="Times New Roman" panose="02020603050405020304" pitchFamily="18" charset="0"/>
                <a:ea typeface="Calibri" panose="020F0502020204030204" pitchFamily="34" charset="0"/>
              </a:rPr>
              <a:t> </a:t>
            </a:r>
            <a:r>
              <a:rPr lang="en-US" sz="2000" i="1" dirty="0" err="1">
                <a:effectLst/>
                <a:latin typeface="Times New Roman" panose="02020603050405020304" pitchFamily="18" charset="0"/>
                <a:ea typeface="Calibri" panose="020F0502020204030204" pitchFamily="34" charset="0"/>
              </a:rPr>
              <a:t>caktuar</a:t>
            </a:r>
            <a:r>
              <a:rPr lang="en-US" sz="2000" i="1" dirty="0">
                <a:effectLst/>
                <a:latin typeface="Times New Roman" panose="02020603050405020304" pitchFamily="18" charset="0"/>
                <a:ea typeface="Calibri" panose="020F0502020204030204" pitchFamily="34" charset="0"/>
              </a:rPr>
              <a:t> </a:t>
            </a:r>
            <a:r>
              <a:rPr lang="en-US" sz="2000" i="1" dirty="0" err="1">
                <a:effectLst/>
                <a:latin typeface="Times New Roman" panose="02020603050405020304" pitchFamily="18" charset="0"/>
                <a:ea typeface="Calibri" panose="020F0502020204030204" pitchFamily="34" charset="0"/>
              </a:rPr>
              <a:t>për</a:t>
            </a:r>
            <a:r>
              <a:rPr lang="en-US" sz="2000" i="1" dirty="0">
                <a:effectLst/>
                <a:latin typeface="Times New Roman" panose="02020603050405020304" pitchFamily="18" charset="0"/>
                <a:ea typeface="Calibri" panose="020F0502020204030204" pitchFamily="34" charset="0"/>
              </a:rPr>
              <a:t> </a:t>
            </a:r>
            <a:r>
              <a:rPr lang="en-US" sz="2000" i="1" dirty="0" err="1">
                <a:effectLst/>
                <a:latin typeface="Times New Roman" panose="02020603050405020304" pitchFamily="18" charset="0"/>
                <a:ea typeface="Calibri" panose="020F0502020204030204" pitchFamily="34" charset="0"/>
              </a:rPr>
              <a:t>kryerjen</a:t>
            </a:r>
            <a:r>
              <a:rPr lang="en-US" sz="2000" i="1" dirty="0">
                <a:effectLst/>
                <a:latin typeface="Times New Roman" panose="02020603050405020304" pitchFamily="18" charset="0"/>
                <a:ea typeface="Calibri" panose="020F0502020204030204" pitchFamily="34" charset="0"/>
              </a:rPr>
              <a:t> e </a:t>
            </a:r>
            <a:r>
              <a:rPr lang="en-US" sz="2000" i="1" dirty="0" err="1">
                <a:effectLst/>
                <a:latin typeface="Times New Roman" panose="02020603050405020304" pitchFamily="18" charset="0"/>
                <a:ea typeface="Calibri" panose="020F0502020204030204" pitchFamily="34" charset="0"/>
              </a:rPr>
              <a:t>ekspertimit</a:t>
            </a:r>
            <a:r>
              <a:rPr lang="en-US" sz="2000" i="1" dirty="0">
                <a:effectLst/>
                <a:latin typeface="Times New Roman" panose="02020603050405020304" pitchFamily="18" charset="0"/>
                <a:ea typeface="Calibri" panose="020F0502020204030204" pitchFamily="34" charset="0"/>
              </a:rPr>
              <a:t>. </a:t>
            </a:r>
            <a:r>
              <a:rPr lang="en-US" sz="2000" i="1" dirty="0" err="1">
                <a:effectLst/>
                <a:latin typeface="Times New Roman" panose="02020603050405020304" pitchFamily="18" charset="0"/>
                <a:ea typeface="Calibri" panose="020F0502020204030204" pitchFamily="34" charset="0"/>
              </a:rPr>
              <a:t>Zgjatja</a:t>
            </a:r>
            <a:r>
              <a:rPr lang="en-US" sz="2000" i="1" dirty="0">
                <a:effectLst/>
                <a:latin typeface="Times New Roman" panose="02020603050405020304" pitchFamily="18" charset="0"/>
                <a:ea typeface="Calibri" panose="020F0502020204030204" pitchFamily="34" charset="0"/>
              </a:rPr>
              <a:t> </a:t>
            </a:r>
            <a:r>
              <a:rPr lang="en-US" sz="2000" i="1" dirty="0" err="1">
                <a:effectLst/>
                <a:latin typeface="Times New Roman" panose="02020603050405020304" pitchFamily="18" charset="0"/>
                <a:ea typeface="Calibri" panose="020F0502020204030204" pitchFamily="34" charset="0"/>
              </a:rPr>
              <a:t>vendoset</a:t>
            </a:r>
            <a:r>
              <a:rPr lang="en-US" sz="2000" i="1" dirty="0">
                <a:effectLst/>
                <a:latin typeface="Times New Roman" panose="02020603050405020304" pitchFamily="18" charset="0"/>
                <a:ea typeface="Calibri" panose="020F0502020204030204" pitchFamily="34" charset="0"/>
              </a:rPr>
              <a:t> </a:t>
            </a:r>
            <a:r>
              <a:rPr lang="en-US" sz="2000" i="1" dirty="0" err="1">
                <a:effectLst/>
                <a:latin typeface="Times New Roman" panose="02020603050405020304" pitchFamily="18" charset="0"/>
                <a:ea typeface="Calibri" panose="020F0502020204030204" pitchFamily="34" charset="0"/>
              </a:rPr>
              <a:t>nga</a:t>
            </a:r>
            <a:r>
              <a:rPr lang="en-US" sz="2000" i="1" dirty="0">
                <a:effectLst/>
                <a:latin typeface="Times New Roman" panose="02020603050405020304" pitchFamily="18" charset="0"/>
                <a:ea typeface="Calibri" panose="020F0502020204030204" pitchFamily="34" charset="0"/>
              </a:rPr>
              <a:t> </a:t>
            </a:r>
            <a:r>
              <a:rPr lang="en-US" sz="2000" i="1" dirty="0" err="1">
                <a:effectLst/>
                <a:latin typeface="Times New Roman" panose="02020603050405020304" pitchFamily="18" charset="0"/>
                <a:ea typeface="Calibri" panose="020F0502020204030204" pitchFamily="34" charset="0"/>
              </a:rPr>
              <a:t>gjykata</a:t>
            </a:r>
            <a:r>
              <a:rPr lang="en-US" sz="2000" i="1" dirty="0">
                <a:effectLst/>
                <a:latin typeface="Times New Roman" panose="02020603050405020304" pitchFamily="18" charset="0"/>
                <a:ea typeface="Calibri" panose="020F0502020204030204" pitchFamily="34" charset="0"/>
              </a:rPr>
              <a:t>, </a:t>
            </a:r>
            <a:r>
              <a:rPr lang="en-US" sz="2000" i="1" dirty="0" err="1">
                <a:effectLst/>
                <a:latin typeface="Times New Roman" panose="02020603050405020304" pitchFamily="18" charset="0"/>
                <a:ea typeface="Calibri" panose="020F0502020204030204" pitchFamily="34" charset="0"/>
              </a:rPr>
              <a:t>mbi</a:t>
            </a:r>
            <a:r>
              <a:rPr lang="en-US" sz="2000" i="1" dirty="0">
                <a:effectLst/>
                <a:latin typeface="Times New Roman" panose="02020603050405020304" pitchFamily="18" charset="0"/>
                <a:ea typeface="Calibri" panose="020F0502020204030204" pitchFamily="34" charset="0"/>
              </a:rPr>
              <a:t> </a:t>
            </a:r>
            <a:r>
              <a:rPr lang="en-US" sz="2000" i="1" dirty="0" err="1">
                <a:effectLst/>
                <a:latin typeface="Times New Roman" panose="02020603050405020304" pitchFamily="18" charset="0"/>
                <a:ea typeface="Calibri" panose="020F0502020204030204" pitchFamily="34" charset="0"/>
              </a:rPr>
              <a:t>kërkesën</a:t>
            </a:r>
            <a:r>
              <a:rPr lang="en-US" sz="2000" i="1" dirty="0">
                <a:effectLst/>
                <a:latin typeface="Times New Roman" panose="02020603050405020304" pitchFamily="18" charset="0"/>
                <a:ea typeface="Calibri" panose="020F0502020204030204" pitchFamily="34" charset="0"/>
              </a:rPr>
              <a:t> e </a:t>
            </a:r>
            <a:r>
              <a:rPr lang="en-US" sz="2000" i="1" dirty="0" err="1">
                <a:effectLst/>
                <a:latin typeface="Times New Roman" panose="02020603050405020304" pitchFamily="18" charset="0"/>
                <a:ea typeface="Calibri" panose="020F0502020204030204" pitchFamily="34" charset="0"/>
              </a:rPr>
              <a:t>prokurorit</a:t>
            </a:r>
            <a:r>
              <a:rPr lang="en-US" sz="2000" i="1" dirty="0">
                <a:effectLst/>
                <a:latin typeface="Times New Roman" panose="02020603050405020304" pitchFamily="18" charset="0"/>
                <a:ea typeface="Calibri" panose="020F0502020204030204" pitchFamily="34" charset="0"/>
              </a:rPr>
              <a:t>, </a:t>
            </a:r>
            <a:r>
              <a:rPr lang="en-US" sz="2000" i="1" dirty="0" err="1">
                <a:effectLst/>
                <a:latin typeface="Times New Roman" panose="02020603050405020304" pitchFamily="18" charset="0"/>
                <a:ea typeface="Calibri" panose="020F0502020204030204" pitchFamily="34" charset="0"/>
              </a:rPr>
              <a:t>pasi</a:t>
            </a:r>
            <a:r>
              <a:rPr lang="en-US" sz="2000" i="1" dirty="0">
                <a:effectLst/>
                <a:latin typeface="Times New Roman" panose="02020603050405020304" pitchFamily="18" charset="0"/>
                <a:ea typeface="Calibri" panose="020F0502020204030204" pitchFamily="34" charset="0"/>
              </a:rPr>
              <a:t> </a:t>
            </a:r>
            <a:r>
              <a:rPr lang="en-US" sz="2000" i="1" dirty="0" err="1">
                <a:effectLst/>
                <a:latin typeface="Times New Roman" panose="02020603050405020304" pitchFamily="18" charset="0"/>
                <a:ea typeface="Calibri" panose="020F0502020204030204" pitchFamily="34" charset="0"/>
              </a:rPr>
              <a:t>dëgjohet</a:t>
            </a:r>
            <a:r>
              <a:rPr lang="en-US" sz="2000" i="1" dirty="0">
                <a:effectLst/>
                <a:latin typeface="Times New Roman" panose="02020603050405020304" pitchFamily="18" charset="0"/>
                <a:ea typeface="Calibri" panose="020F0502020204030204" pitchFamily="34" charset="0"/>
              </a:rPr>
              <a:t> </a:t>
            </a:r>
            <a:r>
              <a:rPr lang="en-US" sz="2000" i="1" dirty="0" err="1">
                <a:effectLst/>
                <a:latin typeface="Times New Roman" panose="02020603050405020304" pitchFamily="18" charset="0"/>
                <a:ea typeface="Calibri" panose="020F0502020204030204" pitchFamily="34" charset="0"/>
              </a:rPr>
              <a:t>mbrojtësi</a:t>
            </a:r>
            <a:r>
              <a:rPr lang="en-US" sz="2000" i="1" dirty="0">
                <a:effectLst/>
                <a:latin typeface="Times New Roman" panose="02020603050405020304" pitchFamily="18" charset="0"/>
                <a:ea typeface="Calibri" panose="020F0502020204030204" pitchFamily="34" charset="0"/>
              </a:rPr>
              <a:t>. </a:t>
            </a:r>
            <a:r>
              <a:rPr lang="en-US" sz="2000" i="1" dirty="0" err="1">
                <a:effectLst/>
                <a:latin typeface="Times New Roman" panose="02020603050405020304" pitchFamily="18" charset="0"/>
                <a:ea typeface="Calibri" panose="020F0502020204030204" pitchFamily="34" charset="0"/>
              </a:rPr>
              <a:t>Kundër</a:t>
            </a:r>
            <a:r>
              <a:rPr lang="en-US" sz="2000" i="1" dirty="0">
                <a:effectLst/>
                <a:latin typeface="Times New Roman" panose="02020603050405020304" pitchFamily="18" charset="0"/>
                <a:ea typeface="Calibri" panose="020F0502020204030204" pitchFamily="34" charset="0"/>
              </a:rPr>
              <a:t> </a:t>
            </a:r>
            <a:r>
              <a:rPr lang="en-US" sz="2000" i="1" dirty="0" err="1">
                <a:effectLst/>
                <a:latin typeface="Times New Roman" panose="02020603050405020304" pitchFamily="18" charset="0"/>
                <a:ea typeface="Calibri" panose="020F0502020204030204" pitchFamily="34" charset="0"/>
              </a:rPr>
              <a:t>vendimit</a:t>
            </a:r>
            <a:r>
              <a:rPr lang="en-US" sz="2000" i="1" dirty="0">
                <a:effectLst/>
                <a:latin typeface="Times New Roman" panose="02020603050405020304" pitchFamily="18" charset="0"/>
                <a:ea typeface="Calibri" panose="020F0502020204030204" pitchFamily="34" charset="0"/>
              </a:rPr>
              <a:t> </a:t>
            </a:r>
            <a:r>
              <a:rPr lang="en-US" sz="2000" i="1" dirty="0" err="1">
                <a:effectLst/>
                <a:latin typeface="Times New Roman" panose="02020603050405020304" pitchFamily="18" charset="0"/>
                <a:ea typeface="Calibri" panose="020F0502020204030204" pitchFamily="34" charset="0"/>
              </a:rPr>
              <a:t>mund</a:t>
            </a:r>
            <a:r>
              <a:rPr lang="en-US" sz="2000" i="1" dirty="0">
                <a:effectLst/>
                <a:latin typeface="Times New Roman" panose="02020603050405020304" pitchFamily="18" charset="0"/>
                <a:ea typeface="Calibri" panose="020F0502020204030204" pitchFamily="34" charset="0"/>
              </a:rPr>
              <a:t> </a:t>
            </a:r>
            <a:r>
              <a:rPr lang="en-US" sz="2000" i="1" dirty="0" err="1">
                <a:effectLst/>
                <a:latin typeface="Times New Roman" panose="02020603050405020304" pitchFamily="18" charset="0"/>
                <a:ea typeface="Calibri" panose="020F0502020204030204" pitchFamily="34" charset="0"/>
              </a:rPr>
              <a:t>të</a:t>
            </a:r>
            <a:r>
              <a:rPr lang="en-US" sz="2000" i="1" dirty="0">
                <a:effectLst/>
                <a:latin typeface="Times New Roman" panose="02020603050405020304" pitchFamily="18" charset="0"/>
                <a:ea typeface="Calibri" panose="020F0502020204030204" pitchFamily="34" charset="0"/>
              </a:rPr>
              <a:t> </a:t>
            </a:r>
            <a:r>
              <a:rPr lang="en-US" sz="2000" i="1" dirty="0" err="1">
                <a:effectLst/>
                <a:latin typeface="Times New Roman" panose="02020603050405020304" pitchFamily="18" charset="0"/>
                <a:ea typeface="Calibri" panose="020F0502020204030204" pitchFamily="34" charset="0"/>
              </a:rPr>
              <a:t>bëhet</a:t>
            </a:r>
            <a:r>
              <a:rPr lang="en-US" sz="2000" i="1" dirty="0">
                <a:effectLst/>
                <a:latin typeface="Times New Roman" panose="02020603050405020304" pitchFamily="18" charset="0"/>
                <a:ea typeface="Calibri" panose="020F0502020204030204" pitchFamily="34" charset="0"/>
              </a:rPr>
              <a:t> </a:t>
            </a:r>
            <a:r>
              <a:rPr lang="en-US" sz="2000" i="1" dirty="0" err="1">
                <a:effectLst/>
                <a:latin typeface="Times New Roman" panose="02020603050405020304" pitchFamily="18" charset="0"/>
                <a:ea typeface="Calibri" panose="020F0502020204030204" pitchFamily="34" charset="0"/>
              </a:rPr>
              <a:t>apel</a:t>
            </a:r>
            <a:r>
              <a:rPr lang="en-US" sz="2000" i="1" dirty="0">
                <a:effectLst/>
                <a:latin typeface="Times New Roman" panose="02020603050405020304" pitchFamily="18" charset="0"/>
                <a:ea typeface="Calibri" panose="020F0502020204030204" pitchFamily="34" charset="0"/>
              </a:rPr>
              <a:t> </a:t>
            </a:r>
            <a:r>
              <a:rPr lang="en-US" sz="2000" i="1" dirty="0" err="1">
                <a:effectLst/>
                <a:latin typeface="Times New Roman" panose="02020603050405020304" pitchFamily="18" charset="0"/>
                <a:ea typeface="Calibri" panose="020F0502020204030204" pitchFamily="34" charset="0"/>
              </a:rPr>
              <a:t>ose</a:t>
            </a:r>
            <a:r>
              <a:rPr lang="en-US" sz="2000" i="1" dirty="0">
                <a:effectLst/>
                <a:latin typeface="Times New Roman" panose="02020603050405020304" pitchFamily="18" charset="0"/>
                <a:ea typeface="Calibri" panose="020F0502020204030204" pitchFamily="34" charset="0"/>
              </a:rPr>
              <a:t> </a:t>
            </a:r>
            <a:r>
              <a:rPr lang="en-US" sz="2000" i="1" dirty="0" err="1">
                <a:effectLst/>
                <a:latin typeface="Times New Roman" panose="02020603050405020304" pitchFamily="18" charset="0"/>
                <a:ea typeface="Calibri" panose="020F0502020204030204" pitchFamily="34" charset="0"/>
              </a:rPr>
              <a:t>rekurs</a:t>
            </a:r>
            <a:r>
              <a:rPr lang="en-US" sz="2000" i="1" dirty="0">
                <a:effectLst/>
                <a:latin typeface="Times New Roman" panose="02020603050405020304" pitchFamily="18" charset="0"/>
                <a:ea typeface="Calibri" panose="020F0502020204030204" pitchFamily="34" charset="0"/>
              </a:rPr>
              <a:t> </a:t>
            </a:r>
            <a:r>
              <a:rPr lang="en-US" sz="2000" i="1" dirty="0" err="1">
                <a:effectLst/>
                <a:latin typeface="Times New Roman" panose="02020603050405020304" pitchFamily="18" charset="0"/>
                <a:ea typeface="Calibri" panose="020F0502020204030204" pitchFamily="34" charset="0"/>
              </a:rPr>
              <a:t>i</a:t>
            </a:r>
            <a:r>
              <a:rPr lang="en-US" sz="2000" i="1" dirty="0">
                <a:effectLst/>
                <a:latin typeface="Times New Roman" panose="02020603050405020304" pitchFamily="18" charset="0"/>
                <a:ea typeface="Calibri" panose="020F0502020204030204" pitchFamily="34" charset="0"/>
              </a:rPr>
              <a:t> </a:t>
            </a:r>
            <a:r>
              <a:rPr lang="en-US" sz="2000" i="1" dirty="0" err="1">
                <a:effectLst/>
                <a:latin typeface="Times New Roman" panose="02020603050405020304" pitchFamily="18" charset="0"/>
                <a:ea typeface="Calibri" panose="020F0502020204030204" pitchFamily="34" charset="0"/>
              </a:rPr>
              <a:t>drejtpërdrejtë</a:t>
            </a:r>
            <a:r>
              <a:rPr lang="en-US" sz="2000" i="1" dirty="0">
                <a:effectLst/>
                <a:latin typeface="Times New Roman" panose="02020603050405020304" pitchFamily="18" charset="0"/>
                <a:ea typeface="Calibri" panose="020F0502020204030204" pitchFamily="34" charset="0"/>
              </a:rPr>
              <a:t> </a:t>
            </a:r>
            <a:r>
              <a:rPr lang="en-US" sz="2000" i="1" dirty="0" err="1">
                <a:effectLst/>
                <a:latin typeface="Times New Roman" panose="02020603050405020304" pitchFamily="18" charset="0"/>
                <a:ea typeface="Calibri" panose="020F0502020204030204" pitchFamily="34" charset="0"/>
              </a:rPr>
              <a:t>në</a:t>
            </a:r>
            <a:r>
              <a:rPr lang="en-US" sz="2000" i="1" dirty="0">
                <a:effectLst/>
                <a:latin typeface="Times New Roman" panose="02020603050405020304" pitchFamily="18" charset="0"/>
                <a:ea typeface="Calibri" panose="020F0502020204030204" pitchFamily="34" charset="0"/>
              </a:rPr>
              <a:t> </a:t>
            </a:r>
            <a:r>
              <a:rPr lang="en-US" sz="2000" i="1" dirty="0" err="1">
                <a:effectLst/>
                <a:latin typeface="Times New Roman" panose="02020603050405020304" pitchFamily="18" charset="0"/>
                <a:ea typeface="Calibri" panose="020F0502020204030204" pitchFamily="34" charset="0"/>
              </a:rPr>
              <a:t>Gjykatën</a:t>
            </a:r>
            <a:r>
              <a:rPr lang="en-US" sz="2000" i="1" dirty="0">
                <a:effectLst/>
                <a:latin typeface="Times New Roman" panose="02020603050405020304" pitchFamily="18" charset="0"/>
                <a:ea typeface="Calibri" panose="020F0502020204030204" pitchFamily="34" charset="0"/>
              </a:rPr>
              <a:t> e </a:t>
            </a:r>
            <a:r>
              <a:rPr lang="en-US" sz="2000" i="1" dirty="0" err="1">
                <a:effectLst/>
                <a:latin typeface="Times New Roman" panose="02020603050405020304" pitchFamily="18" charset="0"/>
                <a:ea typeface="Calibri" panose="020F0502020204030204" pitchFamily="34" charset="0"/>
              </a:rPr>
              <a:t>Lartë</a:t>
            </a:r>
            <a:r>
              <a:rPr lang="en-US" sz="2000" i="1" dirty="0">
                <a:effectLst/>
                <a:latin typeface="Times New Roman" panose="02020603050405020304" pitchFamily="18" charset="0"/>
                <a:ea typeface="Calibri" panose="020F0502020204030204" pitchFamily="34" charset="0"/>
              </a:rPr>
              <a:t>.    </a:t>
            </a:r>
            <a:endParaRPr lang="en-AL" sz="2000" dirty="0">
              <a:effectLst/>
              <a:latin typeface="Times New Roman" panose="02020603050405020304" pitchFamily="18" charset="0"/>
              <a:ea typeface="Times New Roman" panose="02020603050405020304" pitchFamily="18" charset="0"/>
            </a:endParaRPr>
          </a:p>
          <a:p>
            <a:pPr algn="just"/>
            <a:r>
              <a:rPr lang="en-US" sz="2000" i="1" dirty="0">
                <a:effectLst/>
                <a:latin typeface="Times New Roman" panose="02020603050405020304" pitchFamily="18" charset="0"/>
                <a:ea typeface="Calibri" panose="020F0502020204030204" pitchFamily="34" charset="0"/>
              </a:rPr>
              <a:t>2.Gjatë </a:t>
            </a:r>
            <a:r>
              <a:rPr lang="en-US" sz="2000" i="1" dirty="0" err="1">
                <a:effectLst/>
                <a:latin typeface="Times New Roman" panose="02020603050405020304" pitchFamily="18" charset="0"/>
                <a:ea typeface="Calibri" panose="020F0502020204030204" pitchFamily="34" charset="0"/>
              </a:rPr>
              <a:t>hetimeve</a:t>
            </a:r>
            <a:r>
              <a:rPr lang="en-US" sz="2000" i="1" dirty="0">
                <a:effectLst/>
                <a:latin typeface="Times New Roman" panose="02020603050405020304" pitchFamily="18" charset="0"/>
                <a:ea typeface="Calibri" panose="020F0502020204030204" pitchFamily="34" charset="0"/>
              </a:rPr>
              <a:t> </a:t>
            </a:r>
            <a:r>
              <a:rPr lang="en-US" sz="2000" i="1" dirty="0" err="1">
                <a:effectLst/>
                <a:latin typeface="Times New Roman" panose="02020603050405020304" pitchFamily="18" charset="0"/>
                <a:ea typeface="Calibri" panose="020F0502020204030204" pitchFamily="34" charset="0"/>
              </a:rPr>
              <a:t>paraprake</a:t>
            </a:r>
            <a:r>
              <a:rPr lang="en-US" sz="2000" i="1" dirty="0">
                <a:effectLst/>
                <a:latin typeface="Times New Roman" panose="02020603050405020304" pitchFamily="18" charset="0"/>
                <a:ea typeface="Calibri" panose="020F0502020204030204" pitchFamily="34" charset="0"/>
              </a:rPr>
              <a:t>, </a:t>
            </a:r>
            <a:r>
              <a:rPr lang="en-US" sz="2000" i="1" dirty="0" err="1">
                <a:effectLst/>
                <a:latin typeface="Times New Roman" panose="02020603050405020304" pitchFamily="18" charset="0"/>
                <a:ea typeface="Calibri" panose="020F0502020204030204" pitchFamily="34" charset="0"/>
              </a:rPr>
              <a:t>prokurori</a:t>
            </a:r>
            <a:r>
              <a:rPr lang="en-US" sz="2000" i="1" dirty="0">
                <a:effectLst/>
                <a:latin typeface="Times New Roman" panose="02020603050405020304" pitchFamily="18" charset="0"/>
                <a:ea typeface="Calibri" panose="020F0502020204030204" pitchFamily="34" charset="0"/>
              </a:rPr>
              <a:t> </a:t>
            </a:r>
            <a:r>
              <a:rPr lang="en-US" sz="2000" i="1" dirty="0" err="1">
                <a:effectLst/>
                <a:latin typeface="Times New Roman" panose="02020603050405020304" pitchFamily="18" charset="0"/>
                <a:ea typeface="Calibri" panose="020F0502020204030204" pitchFamily="34" charset="0"/>
              </a:rPr>
              <a:t>mund</a:t>
            </a:r>
            <a:r>
              <a:rPr lang="en-US" sz="2000" i="1" dirty="0">
                <a:effectLst/>
                <a:latin typeface="Times New Roman" panose="02020603050405020304" pitchFamily="18" charset="0"/>
                <a:ea typeface="Calibri" panose="020F0502020204030204" pitchFamily="34" charset="0"/>
              </a:rPr>
              <a:t> </a:t>
            </a:r>
            <a:r>
              <a:rPr lang="en-US" sz="2000" i="1" dirty="0" err="1">
                <a:effectLst/>
                <a:latin typeface="Times New Roman" panose="02020603050405020304" pitchFamily="18" charset="0"/>
                <a:ea typeface="Calibri" panose="020F0502020204030204" pitchFamily="34" charset="0"/>
              </a:rPr>
              <a:t>të</a:t>
            </a:r>
            <a:r>
              <a:rPr lang="en-US" sz="2000" i="1" dirty="0">
                <a:effectLst/>
                <a:latin typeface="Times New Roman" panose="02020603050405020304" pitchFamily="18" charset="0"/>
                <a:ea typeface="Calibri" panose="020F0502020204030204" pitchFamily="34" charset="0"/>
              </a:rPr>
              <a:t> </a:t>
            </a:r>
            <a:r>
              <a:rPr lang="en-US" sz="2000" i="1" dirty="0" err="1">
                <a:effectLst/>
                <a:latin typeface="Times New Roman" panose="02020603050405020304" pitchFamily="18" charset="0"/>
                <a:ea typeface="Calibri" panose="020F0502020204030204" pitchFamily="34" charset="0"/>
              </a:rPr>
              <a:t>kërkojë</a:t>
            </a:r>
            <a:r>
              <a:rPr lang="en-US" sz="2000" i="1" dirty="0">
                <a:effectLst/>
                <a:latin typeface="Times New Roman" panose="02020603050405020304" pitchFamily="18" charset="0"/>
                <a:ea typeface="Calibri" panose="020F0502020204030204" pitchFamily="34" charset="0"/>
              </a:rPr>
              <a:t> </a:t>
            </a:r>
            <a:r>
              <a:rPr lang="en-US" sz="2000" i="1" dirty="0" err="1">
                <a:effectLst/>
                <a:latin typeface="Times New Roman" panose="02020603050405020304" pitchFamily="18" charset="0"/>
                <a:ea typeface="Calibri" panose="020F0502020204030204" pitchFamily="34" charset="0"/>
              </a:rPr>
              <a:t>zgjatjen</a:t>
            </a:r>
            <a:r>
              <a:rPr lang="en-US" sz="2000" i="1" dirty="0">
                <a:effectLst/>
                <a:latin typeface="Times New Roman" panose="02020603050405020304" pitchFamily="18" charset="0"/>
                <a:ea typeface="Calibri" panose="020F0502020204030204" pitchFamily="34" charset="0"/>
              </a:rPr>
              <a:t> e </a:t>
            </a:r>
            <a:r>
              <a:rPr lang="en-US" sz="2000" i="1" dirty="0" err="1">
                <a:effectLst/>
                <a:latin typeface="Times New Roman" panose="02020603050405020304" pitchFamily="18" charset="0"/>
                <a:ea typeface="Calibri" panose="020F0502020204030204" pitchFamily="34" charset="0"/>
              </a:rPr>
              <a:t>afateve</a:t>
            </a:r>
            <a:r>
              <a:rPr lang="en-US" sz="2000" i="1" dirty="0">
                <a:effectLst/>
                <a:latin typeface="Times New Roman" panose="02020603050405020304" pitchFamily="18" charset="0"/>
                <a:ea typeface="Calibri" panose="020F0502020204030204" pitchFamily="34" charset="0"/>
              </a:rPr>
              <a:t> </a:t>
            </a:r>
            <a:r>
              <a:rPr lang="en-US" sz="2000" i="1" dirty="0" err="1">
                <a:effectLst/>
                <a:latin typeface="Times New Roman" panose="02020603050405020304" pitchFamily="18" charset="0"/>
                <a:ea typeface="Calibri" panose="020F0502020204030204" pitchFamily="34" charset="0"/>
              </a:rPr>
              <a:t>të</a:t>
            </a:r>
            <a:r>
              <a:rPr lang="en-US" sz="2000" i="1" dirty="0">
                <a:effectLst/>
                <a:latin typeface="Times New Roman" panose="02020603050405020304" pitchFamily="18" charset="0"/>
                <a:ea typeface="Calibri" panose="020F0502020204030204" pitchFamily="34" charset="0"/>
              </a:rPr>
              <a:t> </a:t>
            </a:r>
            <a:r>
              <a:rPr lang="en-US" sz="2000" i="1" dirty="0" err="1">
                <a:effectLst/>
                <a:latin typeface="Times New Roman" panose="02020603050405020304" pitchFamily="18" charset="0"/>
                <a:ea typeface="Calibri" panose="020F0502020204030204" pitchFamily="34" charset="0"/>
              </a:rPr>
              <a:t>paraburgimit</a:t>
            </a:r>
            <a:r>
              <a:rPr lang="en-US" sz="2000" i="1" dirty="0">
                <a:effectLst/>
                <a:latin typeface="Times New Roman" panose="02020603050405020304" pitchFamily="18" charset="0"/>
                <a:ea typeface="Calibri" panose="020F0502020204030204" pitchFamily="34" charset="0"/>
              </a:rPr>
              <a:t>, </a:t>
            </a:r>
            <a:r>
              <a:rPr lang="en-US" sz="2000" b="1" i="1" dirty="0" err="1">
                <a:effectLst/>
                <a:latin typeface="Times New Roman" panose="02020603050405020304" pitchFamily="18" charset="0"/>
                <a:ea typeface="Calibri" panose="020F0502020204030204" pitchFamily="34" charset="0"/>
              </a:rPr>
              <a:t>që</a:t>
            </a:r>
            <a:r>
              <a:rPr lang="en-US" sz="2000" b="1" i="1" dirty="0">
                <a:effectLst/>
                <a:latin typeface="Times New Roman" panose="02020603050405020304" pitchFamily="18" charset="0"/>
                <a:ea typeface="Calibri" panose="020F0502020204030204" pitchFamily="34" charset="0"/>
              </a:rPr>
              <a:t> </a:t>
            </a:r>
            <a:r>
              <a:rPr lang="en-US" sz="2000" b="1" i="1" dirty="0" err="1">
                <a:effectLst/>
                <a:latin typeface="Times New Roman" panose="02020603050405020304" pitchFamily="18" charset="0"/>
                <a:ea typeface="Calibri" panose="020F0502020204030204" pitchFamily="34" charset="0"/>
              </a:rPr>
              <a:t>janë</a:t>
            </a:r>
            <a:r>
              <a:rPr lang="en-US" sz="2000" b="1" i="1" dirty="0">
                <a:effectLst/>
                <a:latin typeface="Times New Roman" panose="02020603050405020304" pitchFamily="18" charset="0"/>
                <a:ea typeface="Calibri" panose="020F0502020204030204" pitchFamily="34" charset="0"/>
              </a:rPr>
              <a:t> </a:t>
            </a:r>
            <a:r>
              <a:rPr lang="en-US" sz="2000" b="1" i="1" dirty="0" err="1">
                <a:effectLst/>
                <a:latin typeface="Times New Roman" panose="02020603050405020304" pitchFamily="18" charset="0"/>
                <a:ea typeface="Calibri" panose="020F0502020204030204" pitchFamily="34" charset="0"/>
              </a:rPr>
              <a:t>në</a:t>
            </a:r>
            <a:r>
              <a:rPr lang="en-US" sz="2000" b="1" i="1" dirty="0">
                <a:effectLst/>
                <a:latin typeface="Times New Roman" panose="02020603050405020304" pitchFamily="18" charset="0"/>
                <a:ea typeface="Calibri" panose="020F0502020204030204" pitchFamily="34" charset="0"/>
              </a:rPr>
              <a:t> </a:t>
            </a:r>
            <a:r>
              <a:rPr lang="en-US" sz="2000" b="1" i="1" dirty="0" err="1">
                <a:effectLst/>
                <a:latin typeface="Times New Roman" panose="02020603050405020304" pitchFamily="18" charset="0"/>
                <a:ea typeface="Calibri" panose="020F0502020204030204" pitchFamily="34" charset="0"/>
              </a:rPr>
              <a:t>mbarim</a:t>
            </a:r>
            <a:r>
              <a:rPr lang="en-US" sz="2000" b="1" i="1" dirty="0">
                <a:effectLst/>
                <a:latin typeface="Times New Roman" panose="02020603050405020304" pitchFamily="18" charset="0"/>
                <a:ea typeface="Calibri" panose="020F0502020204030204" pitchFamily="34" charset="0"/>
              </a:rPr>
              <a:t> e </a:t>
            </a:r>
            <a:r>
              <a:rPr lang="en-US" sz="2000" b="1" i="1" dirty="0" err="1">
                <a:effectLst/>
                <a:latin typeface="Times New Roman" panose="02020603050405020304" pitchFamily="18" charset="0"/>
                <a:ea typeface="Calibri" panose="020F0502020204030204" pitchFamily="34" charset="0"/>
              </a:rPr>
              <a:t>sipër</a:t>
            </a:r>
            <a:r>
              <a:rPr lang="en-US" sz="2000" b="1" i="1" dirty="0">
                <a:effectLst/>
                <a:latin typeface="Times New Roman" panose="02020603050405020304" pitchFamily="18" charset="0"/>
                <a:ea typeface="Calibri" panose="020F0502020204030204" pitchFamily="34" charset="0"/>
              </a:rPr>
              <a:t>(-)</a:t>
            </a:r>
            <a:r>
              <a:rPr lang="en-US" sz="2000" i="1" dirty="0">
                <a:effectLst/>
                <a:latin typeface="Times New Roman" panose="02020603050405020304" pitchFamily="18" charset="0"/>
                <a:ea typeface="Calibri" panose="020F0502020204030204" pitchFamily="34" charset="0"/>
              </a:rPr>
              <a:t>, </a:t>
            </a:r>
            <a:r>
              <a:rPr lang="en-US" sz="2000" i="1" dirty="0" err="1">
                <a:effectLst/>
                <a:latin typeface="Times New Roman" panose="02020603050405020304" pitchFamily="18" charset="0"/>
                <a:ea typeface="Calibri" panose="020F0502020204030204" pitchFamily="34" charset="0"/>
              </a:rPr>
              <a:t>kur</a:t>
            </a:r>
            <a:r>
              <a:rPr lang="en-US" sz="2000" i="1" dirty="0">
                <a:effectLst/>
                <a:latin typeface="Times New Roman" panose="02020603050405020304" pitchFamily="18" charset="0"/>
                <a:ea typeface="Calibri" panose="020F0502020204030204" pitchFamily="34" charset="0"/>
              </a:rPr>
              <a:t> </a:t>
            </a:r>
            <a:r>
              <a:rPr lang="en-US" sz="2000" i="1" dirty="0" err="1">
                <a:effectLst/>
                <a:latin typeface="Times New Roman" panose="02020603050405020304" pitchFamily="18" charset="0"/>
                <a:ea typeface="Calibri" panose="020F0502020204030204" pitchFamily="34" charset="0"/>
              </a:rPr>
              <a:t>ekzistojnë</a:t>
            </a:r>
            <a:r>
              <a:rPr lang="en-US" sz="2000" i="1" dirty="0">
                <a:effectLst/>
                <a:latin typeface="Times New Roman" panose="02020603050405020304" pitchFamily="18" charset="0"/>
                <a:ea typeface="Calibri" panose="020F0502020204030204" pitchFamily="34" charset="0"/>
              </a:rPr>
              <a:t> </a:t>
            </a:r>
            <a:r>
              <a:rPr lang="en-US" sz="2000" i="1" dirty="0" err="1">
                <a:effectLst/>
                <a:latin typeface="Times New Roman" panose="02020603050405020304" pitchFamily="18" charset="0"/>
                <a:ea typeface="Calibri" panose="020F0502020204030204" pitchFamily="34" charset="0"/>
              </a:rPr>
              <a:t>nevoja</a:t>
            </a:r>
            <a:r>
              <a:rPr lang="en-US" sz="2000" i="1" dirty="0">
                <a:effectLst/>
                <a:latin typeface="Times New Roman" panose="02020603050405020304" pitchFamily="18" charset="0"/>
                <a:ea typeface="Calibri" panose="020F0502020204030204" pitchFamily="34" charset="0"/>
              </a:rPr>
              <a:t> </a:t>
            </a:r>
            <a:r>
              <a:rPr lang="en-US" sz="2000" i="1" dirty="0" err="1">
                <a:effectLst/>
                <a:latin typeface="Times New Roman" panose="02020603050405020304" pitchFamily="18" charset="0"/>
                <a:ea typeface="Calibri" panose="020F0502020204030204" pitchFamily="34" charset="0"/>
              </a:rPr>
              <a:t>të</a:t>
            </a:r>
            <a:r>
              <a:rPr lang="en-US" sz="2000" i="1" dirty="0">
                <a:effectLst/>
                <a:latin typeface="Times New Roman" panose="02020603050405020304" pitchFamily="18" charset="0"/>
                <a:ea typeface="Calibri" panose="020F0502020204030204" pitchFamily="34" charset="0"/>
              </a:rPr>
              <a:t> </a:t>
            </a:r>
            <a:r>
              <a:rPr lang="en-US" sz="2000" i="1" dirty="0" err="1">
                <a:effectLst/>
                <a:latin typeface="Times New Roman" panose="02020603050405020304" pitchFamily="18" charset="0"/>
                <a:ea typeface="Calibri" panose="020F0502020204030204" pitchFamily="34" charset="0"/>
              </a:rPr>
              <a:t>rëndësishme</a:t>
            </a:r>
            <a:r>
              <a:rPr lang="en-US" sz="2000" i="1" dirty="0">
                <a:effectLst/>
                <a:latin typeface="Times New Roman" panose="02020603050405020304" pitchFamily="18" charset="0"/>
                <a:ea typeface="Calibri" panose="020F0502020204030204" pitchFamily="34" charset="0"/>
              </a:rPr>
              <a:t> </a:t>
            </a:r>
            <a:r>
              <a:rPr lang="en-US" sz="2000" i="1" dirty="0" err="1">
                <a:effectLst/>
                <a:latin typeface="Times New Roman" panose="02020603050405020304" pitchFamily="18" charset="0"/>
                <a:ea typeface="Calibri" panose="020F0502020204030204" pitchFamily="34" charset="0"/>
              </a:rPr>
              <a:t>sigurimi</a:t>
            </a:r>
            <a:r>
              <a:rPr lang="en-US" sz="2000" i="1" dirty="0">
                <a:effectLst/>
                <a:latin typeface="Times New Roman" panose="02020603050405020304" pitchFamily="18" charset="0"/>
                <a:ea typeface="Calibri" panose="020F0502020204030204" pitchFamily="34" charset="0"/>
              </a:rPr>
              <a:t> </a:t>
            </a:r>
            <a:r>
              <a:rPr lang="en-US" sz="2000" i="1" dirty="0" err="1">
                <a:effectLst/>
                <a:latin typeface="Times New Roman" panose="02020603050405020304" pitchFamily="18" charset="0"/>
                <a:ea typeface="Calibri" panose="020F0502020204030204" pitchFamily="34" charset="0"/>
              </a:rPr>
              <a:t>dhe</a:t>
            </a:r>
            <a:r>
              <a:rPr lang="en-US" sz="2000" i="1" dirty="0">
                <a:effectLst/>
                <a:latin typeface="Times New Roman" panose="02020603050405020304" pitchFamily="18" charset="0"/>
                <a:ea typeface="Calibri" panose="020F0502020204030204" pitchFamily="34" charset="0"/>
              </a:rPr>
              <a:t> </a:t>
            </a:r>
            <a:r>
              <a:rPr lang="en-US" sz="2000" i="1" dirty="0" err="1">
                <a:effectLst/>
                <a:latin typeface="Times New Roman" panose="02020603050405020304" pitchFamily="18" charset="0"/>
                <a:ea typeface="Calibri" panose="020F0502020204030204" pitchFamily="34" charset="0"/>
              </a:rPr>
              <a:t>verifikimet</a:t>
            </a:r>
            <a:r>
              <a:rPr lang="en-US" sz="2000" i="1" dirty="0">
                <a:effectLst/>
                <a:latin typeface="Times New Roman" panose="02020603050405020304" pitchFamily="18" charset="0"/>
                <a:ea typeface="Calibri" panose="020F0502020204030204" pitchFamily="34" charset="0"/>
              </a:rPr>
              <a:t> </a:t>
            </a:r>
            <a:r>
              <a:rPr lang="en-US" sz="2000" i="1" dirty="0" err="1">
                <a:effectLst/>
                <a:latin typeface="Times New Roman" panose="02020603050405020304" pitchFamily="18" charset="0"/>
                <a:ea typeface="Calibri" panose="020F0502020204030204" pitchFamily="34" charset="0"/>
              </a:rPr>
              <a:t>veçanërisht</a:t>
            </a:r>
            <a:r>
              <a:rPr lang="en-US" sz="2000" i="1" dirty="0">
                <a:effectLst/>
                <a:latin typeface="Times New Roman" panose="02020603050405020304" pitchFamily="18" charset="0"/>
                <a:ea typeface="Calibri" panose="020F0502020204030204" pitchFamily="34" charset="0"/>
              </a:rPr>
              <a:t> </a:t>
            </a:r>
            <a:r>
              <a:rPr lang="en-US" sz="2000" i="1" dirty="0" err="1">
                <a:effectLst/>
                <a:latin typeface="Times New Roman" panose="02020603050405020304" pitchFamily="18" charset="0"/>
                <a:ea typeface="Calibri" panose="020F0502020204030204" pitchFamily="34" charset="0"/>
              </a:rPr>
              <a:t>komplekse</a:t>
            </a:r>
            <a:r>
              <a:rPr lang="en-US" sz="2000" i="1" dirty="0">
                <a:effectLst/>
                <a:latin typeface="Times New Roman" panose="02020603050405020304" pitchFamily="18" charset="0"/>
                <a:ea typeface="Calibri" panose="020F0502020204030204" pitchFamily="34" charset="0"/>
              </a:rPr>
              <a:t> e </a:t>
            </a:r>
            <a:r>
              <a:rPr lang="en-US" sz="2000" i="1" dirty="0" err="1">
                <a:effectLst/>
                <a:latin typeface="Times New Roman" panose="02020603050405020304" pitchFamily="18" charset="0"/>
                <a:ea typeface="Calibri" panose="020F0502020204030204" pitchFamily="34" charset="0"/>
              </a:rPr>
              <a:t>bëjnë</a:t>
            </a:r>
            <a:r>
              <a:rPr lang="en-US" sz="2000" i="1" dirty="0">
                <a:effectLst/>
                <a:latin typeface="Times New Roman" panose="02020603050405020304" pitchFamily="18" charset="0"/>
                <a:ea typeface="Calibri" panose="020F0502020204030204" pitchFamily="34" charset="0"/>
              </a:rPr>
              <a:t> </a:t>
            </a:r>
            <a:r>
              <a:rPr lang="en-US" sz="2000" i="1" dirty="0" err="1">
                <a:effectLst/>
                <a:latin typeface="Times New Roman" panose="02020603050405020304" pitchFamily="18" charset="0"/>
                <a:ea typeface="Calibri" panose="020F0502020204030204" pitchFamily="34" charset="0"/>
              </a:rPr>
              <a:t>të</a:t>
            </a:r>
            <a:r>
              <a:rPr lang="en-US" sz="2000" i="1" dirty="0">
                <a:effectLst/>
                <a:latin typeface="Times New Roman" panose="02020603050405020304" pitchFamily="18" charset="0"/>
                <a:ea typeface="Calibri" panose="020F0502020204030204" pitchFamily="34" charset="0"/>
              </a:rPr>
              <a:t> </a:t>
            </a:r>
            <a:r>
              <a:rPr lang="en-US" sz="2000" i="1" dirty="0" err="1">
                <a:effectLst/>
                <a:latin typeface="Times New Roman" panose="02020603050405020304" pitchFamily="18" charset="0"/>
                <a:ea typeface="Calibri" panose="020F0502020204030204" pitchFamily="34" charset="0"/>
              </a:rPr>
              <a:t>domosdoshme</a:t>
            </a:r>
            <a:r>
              <a:rPr lang="en-US" sz="2000" i="1" dirty="0">
                <a:effectLst/>
                <a:latin typeface="Times New Roman" panose="02020603050405020304" pitchFamily="18" charset="0"/>
                <a:ea typeface="Calibri" panose="020F0502020204030204" pitchFamily="34" charset="0"/>
              </a:rPr>
              <a:t> </a:t>
            </a:r>
            <a:r>
              <a:rPr lang="en-US" sz="2000" i="1" dirty="0" err="1">
                <a:effectLst/>
                <a:latin typeface="Times New Roman" panose="02020603050405020304" pitchFamily="18" charset="0"/>
                <a:ea typeface="Calibri" panose="020F0502020204030204" pitchFamily="34" charset="0"/>
              </a:rPr>
              <a:t>këtë</a:t>
            </a:r>
            <a:r>
              <a:rPr lang="en-US" sz="2000" i="1" dirty="0">
                <a:effectLst/>
                <a:latin typeface="Times New Roman" panose="02020603050405020304" pitchFamily="18" charset="0"/>
                <a:ea typeface="Calibri" panose="020F0502020204030204" pitchFamily="34" charset="0"/>
              </a:rPr>
              <a:t> </a:t>
            </a:r>
            <a:r>
              <a:rPr lang="en-US" sz="2000" i="1" dirty="0" err="1">
                <a:effectLst/>
                <a:latin typeface="Times New Roman" panose="02020603050405020304" pitchFamily="18" charset="0"/>
                <a:ea typeface="Calibri" panose="020F0502020204030204" pitchFamily="34" charset="0"/>
              </a:rPr>
              <a:t>zgjatje</a:t>
            </a:r>
            <a:r>
              <a:rPr lang="en-US" sz="2000" i="1" dirty="0">
                <a:effectLst/>
                <a:latin typeface="Times New Roman" panose="02020603050405020304" pitchFamily="18" charset="0"/>
                <a:ea typeface="Calibri" panose="020F0502020204030204" pitchFamily="34" charset="0"/>
              </a:rPr>
              <a:t>. </a:t>
            </a:r>
            <a:r>
              <a:rPr lang="en-US" sz="2000" i="1" dirty="0" err="1">
                <a:effectLst/>
                <a:latin typeface="Times New Roman" panose="02020603050405020304" pitchFamily="18" charset="0"/>
                <a:ea typeface="Calibri" panose="020F0502020204030204" pitchFamily="34" charset="0"/>
              </a:rPr>
              <a:t>Gjykata</a:t>
            </a:r>
            <a:r>
              <a:rPr lang="en-US" sz="2000" i="1" dirty="0">
                <a:effectLst/>
                <a:latin typeface="Times New Roman" panose="02020603050405020304" pitchFamily="18" charset="0"/>
                <a:ea typeface="Calibri" panose="020F0502020204030204" pitchFamily="34" charset="0"/>
              </a:rPr>
              <a:t> </a:t>
            </a:r>
            <a:r>
              <a:rPr lang="en-US" sz="2000" i="1" dirty="0" err="1">
                <a:effectLst/>
                <a:latin typeface="Times New Roman" panose="02020603050405020304" pitchFamily="18" charset="0"/>
                <a:ea typeface="Calibri" panose="020F0502020204030204" pitchFamily="34" charset="0"/>
              </a:rPr>
              <a:t>pasi</a:t>
            </a:r>
            <a:r>
              <a:rPr lang="en-US" sz="2000" i="1" dirty="0">
                <a:effectLst/>
                <a:latin typeface="Times New Roman" panose="02020603050405020304" pitchFamily="18" charset="0"/>
                <a:ea typeface="Calibri" panose="020F0502020204030204" pitchFamily="34" charset="0"/>
              </a:rPr>
              <a:t> </a:t>
            </a:r>
            <a:r>
              <a:rPr lang="en-US" sz="2000" i="1" dirty="0" err="1">
                <a:effectLst/>
                <a:latin typeface="Times New Roman" panose="02020603050405020304" pitchFamily="18" charset="0"/>
                <a:ea typeface="Calibri" panose="020F0502020204030204" pitchFamily="34" charset="0"/>
              </a:rPr>
              <a:t>dëgjon</a:t>
            </a:r>
            <a:r>
              <a:rPr lang="en-US" sz="2000" i="1" dirty="0">
                <a:effectLst/>
                <a:latin typeface="Times New Roman" panose="02020603050405020304" pitchFamily="18" charset="0"/>
                <a:ea typeface="Calibri" panose="020F0502020204030204" pitchFamily="34" charset="0"/>
              </a:rPr>
              <a:t> </a:t>
            </a:r>
            <a:r>
              <a:rPr lang="en-US" sz="2000" i="1" dirty="0" err="1">
                <a:effectLst/>
                <a:latin typeface="Times New Roman" panose="02020603050405020304" pitchFamily="18" charset="0"/>
                <a:ea typeface="Calibri" panose="020F0502020204030204" pitchFamily="34" charset="0"/>
              </a:rPr>
              <a:t>prokurorin</a:t>
            </a:r>
            <a:r>
              <a:rPr lang="en-US" sz="2000" i="1" dirty="0">
                <a:effectLst/>
                <a:latin typeface="Times New Roman" panose="02020603050405020304" pitchFamily="18" charset="0"/>
                <a:ea typeface="Calibri" panose="020F0502020204030204" pitchFamily="34" charset="0"/>
              </a:rPr>
              <a:t> </a:t>
            </a:r>
            <a:r>
              <a:rPr lang="en-US" sz="2000" i="1" dirty="0" err="1">
                <a:effectLst/>
                <a:latin typeface="Times New Roman" panose="02020603050405020304" pitchFamily="18" charset="0"/>
                <a:ea typeface="Calibri" panose="020F0502020204030204" pitchFamily="34" charset="0"/>
              </a:rPr>
              <a:t>dhe</a:t>
            </a:r>
            <a:r>
              <a:rPr lang="en-US" sz="2000" i="1" dirty="0">
                <a:effectLst/>
                <a:latin typeface="Times New Roman" panose="02020603050405020304" pitchFamily="18" charset="0"/>
                <a:ea typeface="Calibri" panose="020F0502020204030204" pitchFamily="34" charset="0"/>
              </a:rPr>
              <a:t> </a:t>
            </a:r>
            <a:r>
              <a:rPr lang="en-US" sz="2000" i="1" dirty="0" err="1">
                <a:effectLst/>
                <a:latin typeface="Times New Roman" panose="02020603050405020304" pitchFamily="18" charset="0"/>
                <a:ea typeface="Calibri" panose="020F0502020204030204" pitchFamily="34" charset="0"/>
              </a:rPr>
              <a:t>mbrojtësin</a:t>
            </a:r>
            <a:r>
              <a:rPr lang="en-US" sz="2000" i="1" dirty="0">
                <a:effectLst/>
                <a:latin typeface="Times New Roman" panose="02020603050405020304" pitchFamily="18" charset="0"/>
                <a:ea typeface="Calibri" panose="020F0502020204030204" pitchFamily="34" charset="0"/>
              </a:rPr>
              <a:t> </a:t>
            </a:r>
            <a:r>
              <a:rPr lang="en-US" sz="2000" i="1" dirty="0" err="1">
                <a:effectLst/>
                <a:latin typeface="Times New Roman" panose="02020603050405020304" pitchFamily="18" charset="0"/>
                <a:ea typeface="Calibri" panose="020F0502020204030204" pitchFamily="34" charset="0"/>
              </a:rPr>
              <a:t>merr</a:t>
            </a:r>
            <a:r>
              <a:rPr lang="en-US" sz="2000" i="1" dirty="0">
                <a:effectLst/>
                <a:latin typeface="Times New Roman" panose="02020603050405020304" pitchFamily="18" charset="0"/>
                <a:ea typeface="Calibri" panose="020F0502020204030204" pitchFamily="34" charset="0"/>
              </a:rPr>
              <a:t> </a:t>
            </a:r>
            <a:r>
              <a:rPr lang="en-US" sz="2000" i="1" dirty="0" err="1">
                <a:effectLst/>
                <a:latin typeface="Times New Roman" panose="02020603050405020304" pitchFamily="18" charset="0"/>
                <a:ea typeface="Calibri" panose="020F0502020204030204" pitchFamily="34" charset="0"/>
              </a:rPr>
              <a:t>vendim</a:t>
            </a:r>
            <a:r>
              <a:rPr lang="en-US" sz="2000" i="1" dirty="0">
                <a:effectLst/>
                <a:latin typeface="Times New Roman" panose="02020603050405020304" pitchFamily="18" charset="0"/>
                <a:ea typeface="Calibri" panose="020F0502020204030204" pitchFamily="34" charset="0"/>
              </a:rPr>
              <a:t>. </a:t>
            </a:r>
            <a:r>
              <a:rPr lang="en-US" sz="2000" i="1" dirty="0" err="1">
                <a:effectLst/>
                <a:latin typeface="Times New Roman" panose="02020603050405020304" pitchFamily="18" charset="0"/>
                <a:ea typeface="Calibri" panose="020F0502020204030204" pitchFamily="34" charset="0"/>
              </a:rPr>
              <a:t>Zgjatja</a:t>
            </a:r>
            <a:r>
              <a:rPr lang="en-US" sz="2000" i="1" dirty="0">
                <a:effectLst/>
                <a:latin typeface="Times New Roman" panose="02020603050405020304" pitchFamily="18" charset="0"/>
                <a:ea typeface="Calibri" panose="020F0502020204030204" pitchFamily="34" charset="0"/>
              </a:rPr>
              <a:t> </a:t>
            </a:r>
            <a:r>
              <a:rPr lang="en-US" sz="2000" i="1" dirty="0" err="1">
                <a:effectLst/>
                <a:latin typeface="Times New Roman" panose="02020603050405020304" pitchFamily="18" charset="0"/>
                <a:ea typeface="Calibri" panose="020F0502020204030204" pitchFamily="34" charset="0"/>
              </a:rPr>
              <a:t>mund</a:t>
            </a:r>
            <a:r>
              <a:rPr lang="en-US" sz="2000" i="1" dirty="0">
                <a:effectLst/>
                <a:latin typeface="Times New Roman" panose="02020603050405020304" pitchFamily="18" charset="0"/>
                <a:ea typeface="Calibri" panose="020F0502020204030204" pitchFamily="34" charset="0"/>
              </a:rPr>
              <a:t> </a:t>
            </a:r>
            <a:r>
              <a:rPr lang="en-US" sz="2000" i="1" dirty="0" err="1">
                <a:effectLst/>
                <a:latin typeface="Times New Roman" panose="02020603050405020304" pitchFamily="18" charset="0"/>
                <a:ea typeface="Calibri" panose="020F0502020204030204" pitchFamily="34" charset="0"/>
              </a:rPr>
              <a:t>të</a:t>
            </a:r>
            <a:r>
              <a:rPr lang="en-US" sz="2000" i="1" dirty="0">
                <a:effectLst/>
                <a:latin typeface="Times New Roman" panose="02020603050405020304" pitchFamily="18" charset="0"/>
                <a:ea typeface="Calibri" panose="020F0502020204030204" pitchFamily="34" charset="0"/>
              </a:rPr>
              <a:t> </a:t>
            </a:r>
            <a:r>
              <a:rPr lang="en-US" sz="2000" i="1" dirty="0" err="1">
                <a:effectLst/>
                <a:latin typeface="Times New Roman" panose="02020603050405020304" pitchFamily="18" charset="0"/>
                <a:ea typeface="Calibri" panose="020F0502020204030204" pitchFamily="34" charset="0"/>
              </a:rPr>
              <a:t>bëhet</a:t>
            </a:r>
            <a:r>
              <a:rPr lang="en-US" sz="2000" i="1" dirty="0">
                <a:effectLst/>
                <a:latin typeface="Times New Roman" panose="02020603050405020304" pitchFamily="18" charset="0"/>
                <a:ea typeface="Calibri" panose="020F0502020204030204" pitchFamily="34" charset="0"/>
              </a:rPr>
              <a:t> </a:t>
            </a:r>
            <a:r>
              <a:rPr lang="en-US" sz="2000" i="1" dirty="0" err="1">
                <a:effectLst/>
                <a:latin typeface="Times New Roman" panose="02020603050405020304" pitchFamily="18" charset="0"/>
                <a:ea typeface="Calibri" panose="020F0502020204030204" pitchFamily="34" charset="0"/>
              </a:rPr>
              <a:t>vetëm</a:t>
            </a:r>
            <a:r>
              <a:rPr lang="en-US" sz="2000" i="1" dirty="0">
                <a:effectLst/>
                <a:latin typeface="Times New Roman" panose="02020603050405020304" pitchFamily="18" charset="0"/>
                <a:ea typeface="Calibri" panose="020F0502020204030204" pitchFamily="34" charset="0"/>
              </a:rPr>
              <a:t> </a:t>
            </a:r>
            <a:r>
              <a:rPr lang="en-US" sz="2000" i="1" dirty="0" err="1">
                <a:effectLst/>
                <a:latin typeface="Times New Roman" panose="02020603050405020304" pitchFamily="18" charset="0"/>
                <a:ea typeface="Calibri" panose="020F0502020204030204" pitchFamily="34" charset="0"/>
              </a:rPr>
              <a:t>një</a:t>
            </a:r>
            <a:r>
              <a:rPr lang="en-US" sz="2000" i="1" dirty="0">
                <a:effectLst/>
                <a:latin typeface="Times New Roman" panose="02020603050405020304" pitchFamily="18" charset="0"/>
                <a:ea typeface="Calibri" panose="020F0502020204030204" pitchFamily="34" charset="0"/>
              </a:rPr>
              <a:t> </a:t>
            </a:r>
            <a:r>
              <a:rPr lang="en-US" sz="2000" i="1" dirty="0" err="1">
                <a:effectLst/>
                <a:latin typeface="Times New Roman" panose="02020603050405020304" pitchFamily="18" charset="0"/>
                <a:ea typeface="Calibri" panose="020F0502020204030204" pitchFamily="34" charset="0"/>
              </a:rPr>
              <a:t>herë</a:t>
            </a:r>
            <a:r>
              <a:rPr lang="en-US" sz="2000" i="1" dirty="0">
                <a:effectLst/>
                <a:latin typeface="Times New Roman" panose="02020603050405020304" pitchFamily="18" charset="0"/>
                <a:ea typeface="Calibri" panose="020F0502020204030204" pitchFamily="34" charset="0"/>
              </a:rPr>
              <a:t> </a:t>
            </a:r>
            <a:r>
              <a:rPr lang="en-US" sz="2000" i="1" dirty="0" err="1">
                <a:effectLst/>
                <a:latin typeface="Times New Roman" panose="02020603050405020304" pitchFamily="18" charset="0"/>
                <a:ea typeface="Calibri" panose="020F0502020204030204" pitchFamily="34" charset="0"/>
              </a:rPr>
              <a:t>dhe</a:t>
            </a:r>
            <a:r>
              <a:rPr lang="en-US" sz="2000" i="1" dirty="0">
                <a:effectLst/>
                <a:latin typeface="Times New Roman" panose="02020603050405020304" pitchFamily="18" charset="0"/>
                <a:ea typeface="Calibri" panose="020F0502020204030204" pitchFamily="34" charset="0"/>
              </a:rPr>
              <a:t> </a:t>
            </a:r>
            <a:r>
              <a:rPr lang="en-US" sz="2000" i="1" dirty="0" err="1">
                <a:effectLst/>
                <a:latin typeface="Times New Roman" panose="02020603050405020304" pitchFamily="18" charset="0"/>
                <a:ea typeface="Calibri" panose="020F0502020204030204" pitchFamily="34" charset="0"/>
              </a:rPr>
              <a:t>nuk</a:t>
            </a:r>
            <a:r>
              <a:rPr lang="en-US" sz="2000" i="1" dirty="0">
                <a:effectLst/>
                <a:latin typeface="Times New Roman" panose="02020603050405020304" pitchFamily="18" charset="0"/>
                <a:ea typeface="Calibri" panose="020F0502020204030204" pitchFamily="34" charset="0"/>
              </a:rPr>
              <a:t> </a:t>
            </a:r>
            <a:r>
              <a:rPr lang="en-US" sz="2000" i="1" dirty="0" err="1">
                <a:effectLst/>
                <a:latin typeface="Times New Roman" panose="02020603050405020304" pitchFamily="18" charset="0"/>
                <a:ea typeface="Calibri" panose="020F0502020204030204" pitchFamily="34" charset="0"/>
              </a:rPr>
              <a:t>mund</a:t>
            </a:r>
            <a:r>
              <a:rPr lang="en-US" sz="2000" i="1" dirty="0">
                <a:effectLst/>
                <a:latin typeface="Times New Roman" panose="02020603050405020304" pitchFamily="18" charset="0"/>
                <a:ea typeface="Calibri" panose="020F0502020204030204" pitchFamily="34" charset="0"/>
              </a:rPr>
              <a:t> </a:t>
            </a:r>
            <a:r>
              <a:rPr lang="en-US" sz="2000" i="1" dirty="0" err="1">
                <a:effectLst/>
                <a:latin typeface="Times New Roman" panose="02020603050405020304" pitchFamily="18" charset="0"/>
                <a:ea typeface="Calibri" panose="020F0502020204030204" pitchFamily="34" charset="0"/>
              </a:rPr>
              <a:t>të</a:t>
            </a:r>
            <a:r>
              <a:rPr lang="en-US" sz="2000" i="1" dirty="0">
                <a:effectLst/>
                <a:latin typeface="Times New Roman" panose="02020603050405020304" pitchFamily="18" charset="0"/>
                <a:ea typeface="Calibri" panose="020F0502020204030204" pitchFamily="34" charset="0"/>
              </a:rPr>
              <a:t> </a:t>
            </a:r>
            <a:r>
              <a:rPr lang="en-US" sz="2000" i="1" dirty="0" err="1">
                <a:effectLst/>
                <a:latin typeface="Times New Roman" panose="02020603050405020304" pitchFamily="18" charset="0"/>
                <a:ea typeface="Calibri" panose="020F0502020204030204" pitchFamily="34" charset="0"/>
              </a:rPr>
              <a:t>jetë</a:t>
            </a:r>
            <a:r>
              <a:rPr lang="en-US" sz="2000" i="1" dirty="0">
                <a:effectLst/>
                <a:latin typeface="Times New Roman" panose="02020603050405020304" pitchFamily="18" charset="0"/>
                <a:ea typeface="Calibri" panose="020F0502020204030204" pitchFamily="34" charset="0"/>
              </a:rPr>
              <a:t> </a:t>
            </a:r>
            <a:r>
              <a:rPr lang="en-US" sz="2000" i="1" dirty="0" err="1">
                <a:effectLst/>
                <a:latin typeface="Times New Roman" panose="02020603050405020304" pitchFamily="18" charset="0"/>
                <a:ea typeface="Calibri" panose="020F0502020204030204" pitchFamily="34" charset="0"/>
              </a:rPr>
              <a:t>më</a:t>
            </a:r>
            <a:r>
              <a:rPr lang="en-US" sz="2000" i="1" dirty="0">
                <a:effectLst/>
                <a:latin typeface="Times New Roman" panose="02020603050405020304" pitchFamily="18" charset="0"/>
                <a:ea typeface="Calibri" panose="020F0502020204030204" pitchFamily="34" charset="0"/>
              </a:rPr>
              <a:t> </a:t>
            </a:r>
            <a:r>
              <a:rPr lang="en-US" sz="2000" i="1" dirty="0" err="1">
                <a:effectLst/>
                <a:latin typeface="Times New Roman" panose="02020603050405020304" pitchFamily="18" charset="0"/>
                <a:ea typeface="Calibri" panose="020F0502020204030204" pitchFamily="34" charset="0"/>
              </a:rPr>
              <a:t>shumë</a:t>
            </a:r>
            <a:r>
              <a:rPr lang="en-US" sz="2000" i="1" dirty="0">
                <a:effectLst/>
                <a:latin typeface="Times New Roman" panose="02020603050405020304" pitchFamily="18" charset="0"/>
                <a:ea typeface="Calibri" panose="020F0502020204030204" pitchFamily="34" charset="0"/>
              </a:rPr>
              <a:t> se </a:t>
            </a:r>
            <a:r>
              <a:rPr lang="en-US" sz="2000" i="1" dirty="0" err="1">
                <a:effectLst/>
                <a:latin typeface="Times New Roman" panose="02020603050405020304" pitchFamily="18" charset="0"/>
                <a:ea typeface="Calibri" panose="020F0502020204030204" pitchFamily="34" charset="0"/>
              </a:rPr>
              <a:t>tre</a:t>
            </a:r>
            <a:r>
              <a:rPr lang="en-US" sz="2000" i="1" dirty="0">
                <a:effectLst/>
                <a:latin typeface="Times New Roman" panose="02020603050405020304" pitchFamily="18" charset="0"/>
                <a:ea typeface="Calibri" panose="020F0502020204030204" pitchFamily="34" charset="0"/>
              </a:rPr>
              <a:t> </a:t>
            </a:r>
            <a:r>
              <a:rPr lang="en-US" sz="2000" i="1" dirty="0" err="1">
                <a:effectLst/>
                <a:latin typeface="Times New Roman" panose="02020603050405020304" pitchFamily="18" charset="0"/>
                <a:ea typeface="Calibri" panose="020F0502020204030204" pitchFamily="34" charset="0"/>
              </a:rPr>
              <a:t>muaj</a:t>
            </a:r>
            <a:r>
              <a:rPr lang="en-US" sz="2000" i="1" dirty="0">
                <a:effectLst/>
                <a:latin typeface="Times New Roman" panose="02020603050405020304" pitchFamily="18" charset="0"/>
                <a:ea typeface="Calibri" panose="020F0502020204030204" pitchFamily="34" charset="0"/>
              </a:rPr>
              <a:t>.   </a:t>
            </a:r>
            <a:endParaRPr lang="en-AL" sz="2000" dirty="0">
              <a:effectLst/>
              <a:latin typeface="Times New Roman" panose="02020603050405020304" pitchFamily="18" charset="0"/>
              <a:ea typeface="Times New Roman" panose="02020603050405020304" pitchFamily="18" charset="0"/>
            </a:endParaRPr>
          </a:p>
          <a:p>
            <a:pPr algn="just"/>
            <a:r>
              <a:rPr lang="en-US" sz="2000" i="1" dirty="0">
                <a:effectLst/>
                <a:latin typeface="Times New Roman" panose="02020603050405020304" pitchFamily="18" charset="0"/>
                <a:ea typeface="Calibri" panose="020F0502020204030204" pitchFamily="34" charset="0"/>
              </a:rPr>
              <a:t>3. </a:t>
            </a:r>
            <a:r>
              <a:rPr lang="en-US" sz="2000" i="1" dirty="0" err="1">
                <a:effectLst/>
                <a:latin typeface="Times New Roman" panose="02020603050405020304" pitchFamily="18" charset="0"/>
                <a:ea typeface="Calibri" panose="020F0502020204030204" pitchFamily="34" charset="0"/>
              </a:rPr>
              <a:t>Kohëzgjatja</a:t>
            </a:r>
            <a:r>
              <a:rPr lang="en-US" sz="2000" i="1" dirty="0">
                <a:effectLst/>
                <a:latin typeface="Times New Roman" panose="02020603050405020304" pitchFamily="18" charset="0"/>
                <a:ea typeface="Calibri" panose="020F0502020204030204" pitchFamily="34" charset="0"/>
              </a:rPr>
              <a:t> e </a:t>
            </a:r>
            <a:r>
              <a:rPr lang="en-US" sz="2000" i="1" dirty="0" err="1">
                <a:effectLst/>
                <a:latin typeface="Times New Roman" panose="02020603050405020304" pitchFamily="18" charset="0"/>
                <a:ea typeface="Calibri" panose="020F0502020204030204" pitchFamily="34" charset="0"/>
              </a:rPr>
              <a:t>paraburgimit</a:t>
            </a:r>
            <a:r>
              <a:rPr lang="en-US" sz="2000" i="1" dirty="0">
                <a:effectLst/>
                <a:latin typeface="Times New Roman" panose="02020603050405020304" pitchFamily="18" charset="0"/>
                <a:ea typeface="Calibri" panose="020F0502020204030204" pitchFamily="34" charset="0"/>
              </a:rPr>
              <a:t> </a:t>
            </a:r>
            <a:r>
              <a:rPr lang="en-US" sz="2000" i="1" dirty="0" err="1">
                <a:effectLst/>
                <a:latin typeface="Times New Roman" panose="02020603050405020304" pitchFamily="18" charset="0"/>
                <a:ea typeface="Calibri" panose="020F0502020204030204" pitchFamily="34" charset="0"/>
              </a:rPr>
              <a:t>nuk</a:t>
            </a:r>
            <a:r>
              <a:rPr lang="en-US" sz="2000" i="1" dirty="0">
                <a:effectLst/>
                <a:latin typeface="Times New Roman" panose="02020603050405020304" pitchFamily="18" charset="0"/>
                <a:ea typeface="Calibri" panose="020F0502020204030204" pitchFamily="34" charset="0"/>
              </a:rPr>
              <a:t> </a:t>
            </a:r>
            <a:r>
              <a:rPr lang="en-US" sz="2000" i="1" dirty="0" err="1">
                <a:effectLst/>
                <a:latin typeface="Times New Roman" panose="02020603050405020304" pitchFamily="18" charset="0"/>
                <a:ea typeface="Calibri" panose="020F0502020204030204" pitchFamily="34" charset="0"/>
              </a:rPr>
              <a:t>mund</a:t>
            </a:r>
            <a:r>
              <a:rPr lang="en-US" sz="2000" i="1" dirty="0">
                <a:effectLst/>
                <a:latin typeface="Times New Roman" panose="02020603050405020304" pitchFamily="18" charset="0"/>
                <a:ea typeface="Calibri" panose="020F0502020204030204" pitchFamily="34" charset="0"/>
              </a:rPr>
              <a:t> </a:t>
            </a:r>
            <a:r>
              <a:rPr lang="en-US" sz="2000" i="1" dirty="0" err="1">
                <a:effectLst/>
                <a:latin typeface="Times New Roman" panose="02020603050405020304" pitchFamily="18" charset="0"/>
                <a:ea typeface="Calibri" panose="020F0502020204030204" pitchFamily="34" charset="0"/>
              </a:rPr>
              <a:t>të</a:t>
            </a:r>
            <a:r>
              <a:rPr lang="en-US" sz="2000" i="1" dirty="0">
                <a:effectLst/>
                <a:latin typeface="Times New Roman" panose="02020603050405020304" pitchFamily="18" charset="0"/>
                <a:ea typeface="Calibri" panose="020F0502020204030204" pitchFamily="34" charset="0"/>
              </a:rPr>
              <a:t> </a:t>
            </a:r>
            <a:r>
              <a:rPr lang="en-US" sz="2000" i="1" dirty="0" err="1">
                <a:effectLst/>
                <a:latin typeface="Times New Roman" panose="02020603050405020304" pitchFamily="18" charset="0"/>
                <a:ea typeface="Calibri" panose="020F0502020204030204" pitchFamily="34" charset="0"/>
              </a:rPr>
              <a:t>kalojë</a:t>
            </a:r>
            <a:r>
              <a:rPr lang="en-US" sz="2000" i="1" dirty="0">
                <a:effectLst/>
                <a:latin typeface="Times New Roman" panose="02020603050405020304" pitchFamily="18" charset="0"/>
                <a:ea typeface="Calibri" panose="020F0502020204030204" pitchFamily="34" charset="0"/>
              </a:rPr>
              <a:t> </a:t>
            </a:r>
            <a:r>
              <a:rPr lang="en-US" sz="2000" i="1" dirty="0" err="1">
                <a:effectLst/>
                <a:latin typeface="Times New Roman" panose="02020603050405020304" pitchFamily="18" charset="0"/>
                <a:ea typeface="Calibri" panose="020F0502020204030204" pitchFamily="34" charset="0"/>
              </a:rPr>
              <a:t>gjysmën</a:t>
            </a:r>
            <a:r>
              <a:rPr lang="en-US" sz="2000" i="1" dirty="0">
                <a:effectLst/>
                <a:latin typeface="Times New Roman" panose="02020603050405020304" pitchFamily="18" charset="0"/>
                <a:ea typeface="Calibri" panose="020F0502020204030204" pitchFamily="34" charset="0"/>
              </a:rPr>
              <a:t> e </a:t>
            </a:r>
            <a:r>
              <a:rPr lang="en-US" sz="2000" i="1" dirty="0" err="1">
                <a:effectLst/>
                <a:latin typeface="Times New Roman" panose="02020603050405020304" pitchFamily="18" charset="0"/>
                <a:ea typeface="Calibri" panose="020F0502020204030204" pitchFamily="34" charset="0"/>
              </a:rPr>
              <a:t>maksimales</a:t>
            </a:r>
            <a:r>
              <a:rPr lang="en-US" sz="2000" i="1" dirty="0">
                <a:effectLst/>
                <a:latin typeface="Times New Roman" panose="02020603050405020304" pitchFamily="18" charset="0"/>
                <a:ea typeface="Calibri" panose="020F0502020204030204" pitchFamily="34" charset="0"/>
              </a:rPr>
              <a:t> </a:t>
            </a:r>
            <a:r>
              <a:rPr lang="en-US" sz="2000" i="1" dirty="0" err="1">
                <a:effectLst/>
                <a:latin typeface="Times New Roman" panose="02020603050405020304" pitchFamily="18" charset="0"/>
                <a:ea typeface="Calibri" panose="020F0502020204030204" pitchFamily="34" charset="0"/>
              </a:rPr>
              <a:t>së</a:t>
            </a:r>
            <a:r>
              <a:rPr lang="en-US" sz="2000" i="1" dirty="0">
                <a:effectLst/>
                <a:latin typeface="Times New Roman" panose="02020603050405020304" pitchFamily="18" charset="0"/>
                <a:ea typeface="Calibri" panose="020F0502020204030204" pitchFamily="34" charset="0"/>
              </a:rPr>
              <a:t> </a:t>
            </a:r>
            <a:r>
              <a:rPr lang="en-US" sz="2000" i="1" dirty="0" err="1">
                <a:effectLst/>
                <a:latin typeface="Times New Roman" panose="02020603050405020304" pitchFamily="18" charset="0"/>
                <a:ea typeface="Calibri" panose="020F0502020204030204" pitchFamily="34" charset="0"/>
              </a:rPr>
              <a:t>dënimit</a:t>
            </a:r>
            <a:r>
              <a:rPr lang="en-US" sz="2000" i="1" dirty="0">
                <a:effectLst/>
                <a:latin typeface="Times New Roman" panose="02020603050405020304" pitchFamily="18" charset="0"/>
                <a:ea typeface="Calibri" panose="020F0502020204030204" pitchFamily="34" charset="0"/>
              </a:rPr>
              <a:t> </a:t>
            </a:r>
            <a:r>
              <a:rPr lang="en-US" sz="2000" i="1" dirty="0" err="1">
                <a:effectLst/>
                <a:latin typeface="Times New Roman" panose="02020603050405020304" pitchFamily="18" charset="0"/>
                <a:ea typeface="Calibri" panose="020F0502020204030204" pitchFamily="34" charset="0"/>
              </a:rPr>
              <a:t>të</a:t>
            </a:r>
            <a:r>
              <a:rPr lang="en-US" sz="2000" i="1" dirty="0">
                <a:effectLst/>
                <a:latin typeface="Times New Roman" panose="02020603050405020304" pitchFamily="18" charset="0"/>
                <a:ea typeface="Calibri" panose="020F0502020204030204" pitchFamily="34" charset="0"/>
              </a:rPr>
              <a:t> </a:t>
            </a:r>
            <a:r>
              <a:rPr lang="en-US" sz="2000" i="1" dirty="0" err="1">
                <a:effectLst/>
                <a:latin typeface="Times New Roman" panose="02020603050405020304" pitchFamily="18" charset="0"/>
                <a:ea typeface="Calibri" panose="020F0502020204030204" pitchFamily="34" charset="0"/>
              </a:rPr>
              <a:t>parashikuar</a:t>
            </a:r>
            <a:r>
              <a:rPr lang="en-US" sz="2000" i="1" dirty="0">
                <a:effectLst/>
                <a:latin typeface="Times New Roman" panose="02020603050405020304" pitchFamily="18" charset="0"/>
                <a:ea typeface="Calibri" panose="020F0502020204030204" pitchFamily="34" charset="0"/>
              </a:rPr>
              <a:t> </a:t>
            </a:r>
            <a:r>
              <a:rPr lang="en-US" sz="2000" i="1" dirty="0" err="1">
                <a:effectLst/>
                <a:latin typeface="Times New Roman" panose="02020603050405020304" pitchFamily="18" charset="0"/>
                <a:ea typeface="Calibri" panose="020F0502020204030204" pitchFamily="34" charset="0"/>
              </a:rPr>
              <a:t>për</a:t>
            </a:r>
            <a:r>
              <a:rPr lang="en-US" sz="2000" i="1" dirty="0">
                <a:effectLst/>
                <a:latin typeface="Times New Roman" panose="02020603050405020304" pitchFamily="18" charset="0"/>
                <a:ea typeface="Calibri" panose="020F0502020204030204" pitchFamily="34" charset="0"/>
              </a:rPr>
              <a:t> </a:t>
            </a:r>
            <a:r>
              <a:rPr lang="en-US" sz="2000" i="1" dirty="0" err="1">
                <a:effectLst/>
                <a:latin typeface="Times New Roman" panose="02020603050405020304" pitchFamily="18" charset="0"/>
                <a:ea typeface="Calibri" panose="020F0502020204030204" pitchFamily="34" charset="0"/>
              </a:rPr>
              <a:t>veprën</a:t>
            </a:r>
            <a:r>
              <a:rPr lang="en-US" sz="2000" i="1" dirty="0">
                <a:effectLst/>
                <a:latin typeface="Times New Roman" panose="02020603050405020304" pitchFamily="18" charset="0"/>
                <a:ea typeface="Calibri" panose="020F0502020204030204" pitchFamily="34" charset="0"/>
              </a:rPr>
              <a:t> </a:t>
            </a:r>
            <a:r>
              <a:rPr lang="en-US" sz="2000" i="1" dirty="0" err="1">
                <a:effectLst/>
                <a:latin typeface="Times New Roman" panose="02020603050405020304" pitchFamily="18" charset="0"/>
                <a:ea typeface="Calibri" panose="020F0502020204030204" pitchFamily="34" charset="0"/>
              </a:rPr>
              <a:t>penale</a:t>
            </a:r>
            <a:r>
              <a:rPr lang="en-US" sz="2000" i="1" dirty="0">
                <a:effectLst/>
                <a:latin typeface="Times New Roman" panose="02020603050405020304" pitchFamily="18" charset="0"/>
                <a:ea typeface="Calibri" panose="020F0502020204030204" pitchFamily="34" charset="0"/>
              </a:rPr>
              <a:t> </a:t>
            </a:r>
            <a:r>
              <a:rPr lang="en-US" sz="2000" i="1" dirty="0" err="1">
                <a:effectLst/>
                <a:latin typeface="Times New Roman" panose="02020603050405020304" pitchFamily="18" charset="0"/>
                <a:ea typeface="Calibri" panose="020F0502020204030204" pitchFamily="34" charset="0"/>
              </a:rPr>
              <a:t>që</a:t>
            </a:r>
            <a:r>
              <a:rPr lang="en-US" sz="2000" i="1" dirty="0">
                <a:effectLst/>
                <a:latin typeface="Times New Roman" panose="02020603050405020304" pitchFamily="18" charset="0"/>
                <a:ea typeface="Calibri" panose="020F0502020204030204" pitchFamily="34" charset="0"/>
              </a:rPr>
              <a:t> </a:t>
            </a:r>
            <a:r>
              <a:rPr lang="en-US" sz="2000" i="1" dirty="0" err="1">
                <a:effectLst/>
                <a:latin typeface="Times New Roman" panose="02020603050405020304" pitchFamily="18" charset="0"/>
                <a:ea typeface="Calibri" panose="020F0502020204030204" pitchFamily="34" charset="0"/>
              </a:rPr>
              <a:t>procedohet</a:t>
            </a:r>
            <a:r>
              <a:rPr lang="en-US" sz="2000" i="1" dirty="0">
                <a:effectLst/>
                <a:latin typeface="Times New Roman" panose="02020603050405020304" pitchFamily="18" charset="0"/>
                <a:ea typeface="Calibri" panose="020F0502020204030204" pitchFamily="34" charset="0"/>
              </a:rPr>
              <a:t>. </a:t>
            </a:r>
            <a:endParaRPr lang="en-AL" sz="2000" dirty="0"/>
          </a:p>
        </p:txBody>
      </p:sp>
    </p:spTree>
    <p:extLst>
      <p:ext uri="{BB962C8B-B14F-4D97-AF65-F5344CB8AC3E}">
        <p14:creationId xmlns:p14="http://schemas.microsoft.com/office/powerpoint/2010/main" val="37415042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32155"/>
          </a:xfrm>
        </p:spPr>
        <p:txBody>
          <a:bodyPr>
            <a:normAutofit/>
          </a:bodyPr>
          <a:lstStyle/>
          <a:p>
            <a:r>
              <a:rPr lang="en-US" dirty="0" err="1"/>
              <a:t>Zgjatja</a:t>
            </a:r>
            <a:r>
              <a:rPr lang="en-US" dirty="0"/>
              <a:t> e </a:t>
            </a:r>
            <a:r>
              <a:rPr lang="en-US" dirty="0" err="1"/>
              <a:t>afateve</a:t>
            </a:r>
            <a:r>
              <a:rPr lang="en-US" dirty="0"/>
              <a:t> </a:t>
            </a:r>
            <a:r>
              <a:rPr lang="en-US" dirty="0" err="1"/>
              <a:t>të</a:t>
            </a:r>
            <a:r>
              <a:rPr lang="en-US" dirty="0"/>
              <a:t> </a:t>
            </a:r>
            <a:r>
              <a:rPr lang="en-US" dirty="0" err="1"/>
              <a:t>paraburgimit</a:t>
            </a:r>
            <a:r>
              <a:rPr lang="en-US" dirty="0"/>
              <a:t> </a:t>
            </a:r>
            <a:endParaRPr lang="sq-AL" dirty="0"/>
          </a:p>
        </p:txBody>
      </p:sp>
      <p:sp>
        <p:nvSpPr>
          <p:cNvPr id="3" name="Content Placeholder 2"/>
          <p:cNvSpPr>
            <a:spLocks noGrp="1"/>
          </p:cNvSpPr>
          <p:nvPr>
            <p:ph idx="1"/>
          </p:nvPr>
        </p:nvSpPr>
        <p:spPr>
          <a:xfrm>
            <a:off x="838200" y="1230283"/>
            <a:ext cx="10515600" cy="4946679"/>
          </a:xfrm>
        </p:spPr>
        <p:txBody>
          <a:bodyPr>
            <a:normAutofit/>
          </a:bodyPr>
          <a:lstStyle/>
          <a:p>
            <a:endParaRPr lang="en-US" dirty="0"/>
          </a:p>
          <a:p>
            <a:pPr algn="just"/>
            <a:r>
              <a:rPr lang="en-US" dirty="0" err="1"/>
              <a:t>Në</a:t>
            </a:r>
            <a:r>
              <a:rPr lang="en-US" dirty="0"/>
              <a:t> </a:t>
            </a:r>
            <a:r>
              <a:rPr lang="en-US" dirty="0" err="1"/>
              <a:t>fazën</a:t>
            </a:r>
            <a:r>
              <a:rPr lang="en-US" dirty="0"/>
              <a:t> e </a:t>
            </a:r>
            <a:r>
              <a:rPr lang="en-US" dirty="0" err="1"/>
              <a:t>hetimit</a:t>
            </a:r>
            <a:r>
              <a:rPr lang="en-US" dirty="0"/>
              <a:t>, </a:t>
            </a:r>
            <a:r>
              <a:rPr lang="en-US" dirty="0" err="1"/>
              <a:t>maksimalisht</a:t>
            </a:r>
            <a:r>
              <a:rPr lang="en-US" dirty="0"/>
              <a:t> </a:t>
            </a:r>
            <a:r>
              <a:rPr lang="en-US" dirty="0" err="1"/>
              <a:t>afatet</a:t>
            </a:r>
            <a:r>
              <a:rPr lang="en-US" dirty="0"/>
              <a:t> e </a:t>
            </a:r>
            <a:r>
              <a:rPr lang="en-US" dirty="0" err="1"/>
              <a:t>paraburgimit</a:t>
            </a:r>
            <a:r>
              <a:rPr lang="en-US" dirty="0"/>
              <a:t> </a:t>
            </a:r>
            <a:r>
              <a:rPr lang="en-US" dirty="0" err="1"/>
              <a:t>mund</a:t>
            </a:r>
            <a:r>
              <a:rPr lang="en-US" dirty="0"/>
              <a:t> </a:t>
            </a:r>
            <a:r>
              <a:rPr lang="en-US" dirty="0" err="1"/>
              <a:t>të</a:t>
            </a:r>
            <a:r>
              <a:rPr lang="en-US" dirty="0"/>
              <a:t> </a:t>
            </a:r>
            <a:r>
              <a:rPr lang="en-US" dirty="0" err="1"/>
              <a:t>arrijnë</a:t>
            </a:r>
            <a:r>
              <a:rPr lang="en-US" dirty="0"/>
              <a:t> </a:t>
            </a:r>
            <a:r>
              <a:rPr lang="en-US" dirty="0" err="1"/>
              <a:t>deri</a:t>
            </a:r>
            <a:r>
              <a:rPr lang="en-US" dirty="0"/>
              <a:t> </a:t>
            </a:r>
            <a:r>
              <a:rPr lang="en-US" dirty="0" err="1"/>
              <a:t>në</a:t>
            </a:r>
            <a:r>
              <a:rPr lang="en-US" dirty="0"/>
              <a:t> : </a:t>
            </a:r>
          </a:p>
          <a:p>
            <a:pPr marL="514350" indent="-514350" algn="just">
              <a:buFont typeface="+mj-lt"/>
              <a:buAutoNum type="alphaLcParenR"/>
            </a:pPr>
            <a:r>
              <a:rPr lang="en-US" i="1" u="sng" dirty="0" err="1"/>
              <a:t>gjashtë</a:t>
            </a:r>
            <a:r>
              <a:rPr lang="sq-AL" i="1" u="sng" dirty="0"/>
              <a:t> muaj</a:t>
            </a:r>
            <a:r>
              <a:rPr lang="sq-AL" dirty="0"/>
              <a:t>, kur procedohet për kundërvajtje penale;</a:t>
            </a:r>
          </a:p>
          <a:p>
            <a:pPr marL="514350" indent="-514350" algn="just">
              <a:buFont typeface="+mj-lt"/>
              <a:buAutoNum type="alphaLcParenR"/>
            </a:pPr>
            <a:r>
              <a:rPr lang="en-US" i="1" u="sng" dirty="0" err="1"/>
              <a:t>nënt</a:t>
            </a:r>
            <a:r>
              <a:rPr lang="sq-AL" i="1" u="sng" dirty="0"/>
              <a:t>ë muaj</a:t>
            </a:r>
            <a:r>
              <a:rPr lang="sq-AL" dirty="0"/>
              <a:t>, kur procedohet për krime që dënohen në maksimumin deri në dhjetë vjet burgim;</a:t>
            </a:r>
          </a:p>
          <a:p>
            <a:pPr marL="514350" indent="-514350" algn="just">
              <a:buFont typeface="+mj-lt"/>
              <a:buAutoNum type="alphaLcParenR"/>
            </a:pPr>
            <a:r>
              <a:rPr lang="en-US" i="1" u="sng" dirty="0" err="1"/>
              <a:t>pesë</a:t>
            </a:r>
            <a:r>
              <a:rPr lang="sq-AL" i="1" u="sng" dirty="0" err="1"/>
              <a:t>mbëdhjetë</a:t>
            </a:r>
            <a:r>
              <a:rPr lang="sq-AL" i="1" u="sng" dirty="0"/>
              <a:t> muaj</a:t>
            </a:r>
            <a:r>
              <a:rPr lang="sq-AL" dirty="0"/>
              <a:t>, kur procedohet për krime që dënohen në maksimum jo më pak se dhjetë vjet burgim ose me burgim të përjetshëm.</a:t>
            </a:r>
          </a:p>
          <a:p>
            <a:pPr algn="just"/>
            <a:r>
              <a:rPr lang="en-US" dirty="0" err="1"/>
              <a:t>Në</a:t>
            </a:r>
            <a:r>
              <a:rPr lang="en-US" dirty="0"/>
              <a:t> </a:t>
            </a:r>
            <a:r>
              <a:rPr lang="en-US" dirty="0" err="1"/>
              <a:t>nenin</a:t>
            </a:r>
            <a:r>
              <a:rPr lang="en-US" dirty="0"/>
              <a:t> 264 </a:t>
            </a:r>
            <a:r>
              <a:rPr lang="en-US" dirty="0" err="1"/>
              <a:t>pika</a:t>
            </a:r>
            <a:r>
              <a:rPr lang="en-US" dirty="0"/>
              <a:t> 3 </a:t>
            </a:r>
            <a:r>
              <a:rPr lang="en-US" dirty="0" err="1"/>
              <a:t>i</a:t>
            </a:r>
            <a:r>
              <a:rPr lang="en-US" dirty="0"/>
              <a:t> </a:t>
            </a:r>
            <a:r>
              <a:rPr lang="en-US" dirty="0" err="1"/>
              <a:t>Kodit</a:t>
            </a:r>
            <a:r>
              <a:rPr lang="en-US" dirty="0"/>
              <a:t> </a:t>
            </a:r>
            <a:r>
              <a:rPr lang="en-US" dirty="0" err="1"/>
              <a:t>të</a:t>
            </a:r>
            <a:r>
              <a:rPr lang="en-US" dirty="0"/>
              <a:t> </a:t>
            </a:r>
            <a:r>
              <a:rPr lang="en-US" dirty="0" err="1"/>
              <a:t>Procedurës</a:t>
            </a:r>
            <a:r>
              <a:rPr lang="en-US" dirty="0"/>
              <a:t> </a:t>
            </a:r>
            <a:r>
              <a:rPr lang="en-US" dirty="0" err="1"/>
              <a:t>Penale</a:t>
            </a:r>
            <a:r>
              <a:rPr lang="en-US" dirty="0"/>
              <a:t> </a:t>
            </a:r>
            <a:r>
              <a:rPr lang="en-US" dirty="0" err="1"/>
              <a:t>është</a:t>
            </a:r>
            <a:r>
              <a:rPr lang="en-US" dirty="0"/>
              <a:t> </a:t>
            </a:r>
            <a:r>
              <a:rPr lang="en-US" dirty="0" err="1"/>
              <a:t>parashikuar</a:t>
            </a:r>
            <a:r>
              <a:rPr lang="en-US" dirty="0"/>
              <a:t> se : “</a:t>
            </a:r>
            <a:r>
              <a:rPr lang="sq-AL" i="1" dirty="0"/>
              <a:t>Kohëzgjatja e paraburgimit nuk mund të kalojë gjysmën e maksimales së dënimit të parashikuar për veprën penale që procedohet</a:t>
            </a:r>
            <a:r>
              <a:rPr lang="en-US" i="1" dirty="0"/>
              <a:t>”</a:t>
            </a:r>
            <a:endParaRPr lang="sq-AL" i="1" dirty="0"/>
          </a:p>
          <a:p>
            <a:endParaRPr lang="en-US" dirty="0"/>
          </a:p>
        </p:txBody>
      </p:sp>
    </p:spTree>
    <p:extLst>
      <p:ext uri="{BB962C8B-B14F-4D97-AF65-F5344CB8AC3E}">
        <p14:creationId xmlns:p14="http://schemas.microsoft.com/office/powerpoint/2010/main" val="25082830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65405"/>
          </a:xfrm>
        </p:spPr>
        <p:txBody>
          <a:bodyPr>
            <a:normAutofit/>
          </a:bodyPr>
          <a:lstStyle/>
          <a:p>
            <a:r>
              <a:rPr lang="en-US" sz="3200" dirty="0" err="1"/>
              <a:t>Paraburgimi</a:t>
            </a:r>
            <a:r>
              <a:rPr lang="en-US" sz="3200" dirty="0"/>
              <a:t> </a:t>
            </a:r>
            <a:r>
              <a:rPr lang="en-US" sz="3200" dirty="0" err="1"/>
              <a:t>në</a:t>
            </a:r>
            <a:r>
              <a:rPr lang="en-US" sz="3200" dirty="0"/>
              <a:t> </a:t>
            </a:r>
            <a:r>
              <a:rPr lang="en-US" sz="3200" dirty="0" err="1"/>
              <a:t>vartësi</a:t>
            </a:r>
            <a:r>
              <a:rPr lang="en-US" sz="3200" dirty="0"/>
              <a:t> </a:t>
            </a:r>
            <a:r>
              <a:rPr lang="en-US" sz="3200" dirty="0" err="1"/>
              <a:t>të</a:t>
            </a:r>
            <a:r>
              <a:rPr lang="en-US" sz="3200" dirty="0"/>
              <a:t> </a:t>
            </a:r>
            <a:r>
              <a:rPr lang="en-US" sz="3200" dirty="0" err="1"/>
              <a:t>masës</a:t>
            </a:r>
            <a:r>
              <a:rPr lang="en-US" sz="3200" dirty="0"/>
              <a:t> </a:t>
            </a:r>
            <a:r>
              <a:rPr lang="en-US" sz="3200" dirty="0" err="1"/>
              <a:t>së</a:t>
            </a:r>
            <a:r>
              <a:rPr lang="en-US" sz="3200" dirty="0"/>
              <a:t> </a:t>
            </a:r>
            <a:r>
              <a:rPr lang="en-US" sz="3200" dirty="0" err="1"/>
              <a:t>dënimit</a:t>
            </a:r>
            <a:endParaRPr lang="sq-AL" sz="3200" dirty="0"/>
          </a:p>
        </p:txBody>
      </p:sp>
      <p:sp>
        <p:nvSpPr>
          <p:cNvPr id="3" name="Content Placeholder 2"/>
          <p:cNvSpPr>
            <a:spLocks noGrp="1"/>
          </p:cNvSpPr>
          <p:nvPr>
            <p:ph idx="1"/>
          </p:nvPr>
        </p:nvSpPr>
        <p:spPr>
          <a:xfrm>
            <a:off x="838200" y="540328"/>
            <a:ext cx="10515600" cy="5636635"/>
          </a:xfrm>
        </p:spPr>
        <p:txBody>
          <a:bodyPr>
            <a:normAutofit/>
          </a:bodyPr>
          <a:lstStyle/>
          <a:p>
            <a:endParaRPr lang="en-US" dirty="0"/>
          </a:p>
          <a:p>
            <a:endParaRPr lang="en-US" dirty="0"/>
          </a:p>
          <a:p>
            <a:pPr algn="just"/>
            <a:r>
              <a:rPr lang="en-US" dirty="0" err="1"/>
              <a:t>Në</a:t>
            </a:r>
            <a:r>
              <a:rPr lang="en-US" dirty="0"/>
              <a:t> </a:t>
            </a:r>
            <a:r>
              <a:rPr lang="en-US" dirty="0" err="1"/>
              <a:t>nenin</a:t>
            </a:r>
            <a:r>
              <a:rPr lang="en-US" dirty="0"/>
              <a:t> 264 </a:t>
            </a:r>
            <a:r>
              <a:rPr lang="en-US" dirty="0" err="1"/>
              <a:t>pika</a:t>
            </a:r>
            <a:r>
              <a:rPr lang="en-US" dirty="0"/>
              <a:t> 3 </a:t>
            </a:r>
            <a:r>
              <a:rPr lang="en-US" dirty="0" err="1"/>
              <a:t>i</a:t>
            </a:r>
            <a:r>
              <a:rPr lang="en-US" dirty="0"/>
              <a:t> </a:t>
            </a:r>
            <a:r>
              <a:rPr lang="en-US" dirty="0" err="1"/>
              <a:t>Kodit</a:t>
            </a:r>
            <a:r>
              <a:rPr lang="en-US" dirty="0"/>
              <a:t> </a:t>
            </a:r>
            <a:r>
              <a:rPr lang="en-US" dirty="0" err="1"/>
              <a:t>të</a:t>
            </a:r>
            <a:r>
              <a:rPr lang="en-US" dirty="0"/>
              <a:t> </a:t>
            </a:r>
            <a:r>
              <a:rPr lang="en-US" dirty="0" err="1"/>
              <a:t>Procedurës</a:t>
            </a:r>
            <a:r>
              <a:rPr lang="en-US" dirty="0"/>
              <a:t> </a:t>
            </a:r>
            <a:r>
              <a:rPr lang="en-US" dirty="0" err="1"/>
              <a:t>Penale</a:t>
            </a:r>
            <a:r>
              <a:rPr lang="en-US" dirty="0"/>
              <a:t> </a:t>
            </a:r>
            <a:r>
              <a:rPr lang="en-US" dirty="0" err="1"/>
              <a:t>është</a:t>
            </a:r>
            <a:r>
              <a:rPr lang="en-US" dirty="0"/>
              <a:t> </a:t>
            </a:r>
            <a:r>
              <a:rPr lang="en-US" dirty="0" err="1"/>
              <a:t>parashikuar</a:t>
            </a:r>
            <a:r>
              <a:rPr lang="en-US" dirty="0"/>
              <a:t> se : “</a:t>
            </a:r>
            <a:r>
              <a:rPr lang="sq-AL" i="1" dirty="0"/>
              <a:t>Kohëzgjatja e paraburgimit nuk mund të kalojë gjysmën e maksimales së dënimit të parashikuar për veprën penale që procedohet</a:t>
            </a:r>
            <a:r>
              <a:rPr lang="en-US" i="1" dirty="0"/>
              <a:t>”</a:t>
            </a:r>
            <a:endParaRPr lang="sq-AL" i="1" dirty="0"/>
          </a:p>
          <a:p>
            <a:pPr algn="just"/>
            <a:r>
              <a:rPr lang="en-US" dirty="0" err="1"/>
              <a:t>Kolegjet</a:t>
            </a:r>
            <a:r>
              <a:rPr lang="en-US" dirty="0"/>
              <a:t> e </a:t>
            </a:r>
            <a:r>
              <a:rPr lang="en-US" dirty="0" err="1"/>
              <a:t>Bashkuara</a:t>
            </a:r>
            <a:r>
              <a:rPr lang="en-US" dirty="0"/>
              <a:t> </a:t>
            </a:r>
            <a:r>
              <a:rPr lang="en-US" dirty="0" err="1"/>
              <a:t>të</a:t>
            </a:r>
            <a:r>
              <a:rPr lang="en-US" dirty="0"/>
              <a:t> </a:t>
            </a:r>
            <a:r>
              <a:rPr lang="en-US" dirty="0" err="1"/>
              <a:t>Gjykatës</a:t>
            </a:r>
            <a:r>
              <a:rPr lang="en-US" dirty="0"/>
              <a:t> </a:t>
            </a:r>
            <a:r>
              <a:rPr lang="en-US" dirty="0" err="1"/>
              <a:t>së</a:t>
            </a:r>
            <a:r>
              <a:rPr lang="en-US" dirty="0"/>
              <a:t> </a:t>
            </a:r>
            <a:r>
              <a:rPr lang="en-US" dirty="0" err="1"/>
              <a:t>Lartë</a:t>
            </a:r>
            <a:r>
              <a:rPr lang="en-US" dirty="0"/>
              <a:t>, </a:t>
            </a:r>
            <a:r>
              <a:rPr lang="en-US" dirty="0" err="1"/>
              <a:t>në</a:t>
            </a:r>
            <a:r>
              <a:rPr lang="en-US" dirty="0"/>
              <a:t> </a:t>
            </a:r>
            <a:r>
              <a:rPr lang="en-US" dirty="0" err="1"/>
              <a:t>vendimin</a:t>
            </a:r>
            <a:r>
              <a:rPr lang="en-US" dirty="0"/>
              <a:t> </a:t>
            </a:r>
            <a:r>
              <a:rPr lang="en-US" dirty="0" err="1"/>
              <a:t>nr</a:t>
            </a:r>
            <a:r>
              <a:rPr lang="en-US" dirty="0"/>
              <a:t>. 6 </a:t>
            </a:r>
            <a:r>
              <a:rPr lang="en-US" dirty="0" err="1"/>
              <a:t>datë</a:t>
            </a:r>
            <a:r>
              <a:rPr lang="en-US" dirty="0"/>
              <a:t> 6 </a:t>
            </a:r>
            <a:r>
              <a:rPr lang="en-US" dirty="0" err="1"/>
              <a:t>datë</a:t>
            </a:r>
            <a:r>
              <a:rPr lang="en-US" dirty="0"/>
              <a:t> 11.11.2003  </a:t>
            </a:r>
            <a:r>
              <a:rPr lang="en-US" dirty="0" err="1"/>
              <a:t>kanë</a:t>
            </a:r>
            <a:r>
              <a:rPr lang="en-US" dirty="0"/>
              <a:t> </a:t>
            </a:r>
            <a:r>
              <a:rPr lang="en-US" dirty="0" err="1"/>
              <a:t>arritur</a:t>
            </a:r>
            <a:r>
              <a:rPr lang="en-US" dirty="0"/>
              <a:t> </a:t>
            </a:r>
            <a:r>
              <a:rPr lang="en-US" dirty="0" err="1"/>
              <a:t>në</a:t>
            </a:r>
            <a:r>
              <a:rPr lang="en-US" dirty="0"/>
              <a:t> </a:t>
            </a:r>
            <a:r>
              <a:rPr lang="en-US" dirty="0" err="1"/>
              <a:t>përfundimin</a:t>
            </a:r>
            <a:r>
              <a:rPr lang="en-US" dirty="0"/>
              <a:t> se : “</a:t>
            </a:r>
            <a:r>
              <a:rPr lang="sq-AL" i="1" dirty="0"/>
              <a:t>neni 263/6 i K.Pr.Penale </a:t>
            </a:r>
            <a:r>
              <a:rPr lang="en-US" i="1" dirty="0"/>
              <a:t>ë</a:t>
            </a:r>
            <a:r>
              <a:rPr lang="sq-AL" i="1" dirty="0"/>
              <a:t>sht</a:t>
            </a:r>
            <a:r>
              <a:rPr lang="en-US" i="1" dirty="0"/>
              <a:t>ë</a:t>
            </a:r>
            <a:r>
              <a:rPr lang="sq-AL" i="1" dirty="0"/>
              <a:t> nj</a:t>
            </a:r>
            <a:r>
              <a:rPr lang="en-US" i="1" dirty="0"/>
              <a:t>ë</a:t>
            </a:r>
            <a:r>
              <a:rPr lang="sq-AL" i="1" dirty="0"/>
              <a:t> dispozit</a:t>
            </a:r>
            <a:r>
              <a:rPr lang="en-US" i="1" dirty="0"/>
              <a:t>ë</a:t>
            </a:r>
            <a:r>
              <a:rPr lang="sq-AL" i="1" dirty="0"/>
              <a:t> e p</a:t>
            </a:r>
            <a:r>
              <a:rPr lang="en-US" i="1" dirty="0"/>
              <a:t>ë</a:t>
            </a:r>
            <a:r>
              <a:rPr lang="sq-AL" i="1" dirty="0"/>
              <a:t>rgjithshme, e cila p</a:t>
            </a:r>
            <a:r>
              <a:rPr lang="en-US" i="1" dirty="0"/>
              <a:t>ë</a:t>
            </a:r>
            <a:r>
              <a:rPr lang="sq-AL" i="1" dirty="0"/>
              <a:t>rcakton sipas kategorive t</a:t>
            </a:r>
            <a:r>
              <a:rPr lang="en-US" i="1" dirty="0"/>
              <a:t>ë</a:t>
            </a:r>
            <a:r>
              <a:rPr lang="sq-AL" i="1" dirty="0"/>
              <a:t> veprave penale koh</a:t>
            </a:r>
            <a:r>
              <a:rPr lang="en-US" i="1" dirty="0"/>
              <a:t>ë</a:t>
            </a:r>
            <a:r>
              <a:rPr lang="sq-AL" i="1" dirty="0"/>
              <a:t>zgjatjen t</a:t>
            </a:r>
            <a:r>
              <a:rPr lang="en-US" i="1" dirty="0"/>
              <a:t>ë</a:t>
            </a:r>
            <a:r>
              <a:rPr lang="sq-AL" i="1" dirty="0"/>
              <a:t>r</a:t>
            </a:r>
            <a:r>
              <a:rPr lang="en-US" i="1" dirty="0"/>
              <a:t>ë</a:t>
            </a:r>
            <a:r>
              <a:rPr lang="sq-AL" i="1" dirty="0"/>
              <a:t>sore t</a:t>
            </a:r>
            <a:r>
              <a:rPr lang="en-US" i="1" dirty="0"/>
              <a:t>ë</a:t>
            </a:r>
            <a:r>
              <a:rPr lang="sq-AL" i="1" dirty="0"/>
              <a:t> paraburgimit. K</a:t>
            </a:r>
            <a:r>
              <a:rPr lang="en-US" i="1" dirty="0"/>
              <a:t>ë</a:t>
            </a:r>
            <a:r>
              <a:rPr lang="sq-AL" i="1" dirty="0"/>
              <a:t>saj dispozite i </a:t>
            </a:r>
            <a:r>
              <a:rPr lang="en-US" i="1" dirty="0"/>
              <a:t>ë</a:t>
            </a:r>
            <a:r>
              <a:rPr lang="sq-AL" i="1" dirty="0"/>
              <a:t>sht</a:t>
            </a:r>
            <a:r>
              <a:rPr lang="en-US" i="1" dirty="0"/>
              <a:t>ë</a:t>
            </a:r>
            <a:r>
              <a:rPr lang="sq-AL" i="1" dirty="0"/>
              <a:t> v</a:t>
            </a:r>
            <a:r>
              <a:rPr lang="en-US" i="1" dirty="0"/>
              <a:t>ë</a:t>
            </a:r>
            <a:r>
              <a:rPr lang="sq-AL" i="1" dirty="0"/>
              <a:t>n</a:t>
            </a:r>
            <a:r>
              <a:rPr lang="en-US" i="1" dirty="0"/>
              <a:t>ë</a:t>
            </a:r>
            <a:r>
              <a:rPr lang="sq-AL" i="1" dirty="0"/>
              <a:t> nj</a:t>
            </a:r>
            <a:r>
              <a:rPr lang="en-US" i="1" dirty="0"/>
              <a:t>ë</a:t>
            </a:r>
            <a:r>
              <a:rPr lang="sq-AL" i="1" dirty="0"/>
              <a:t> kufizim i posa</a:t>
            </a:r>
            <a:r>
              <a:rPr lang="en-US" i="1" dirty="0" err="1"/>
              <a:t>çë</a:t>
            </a:r>
            <a:r>
              <a:rPr lang="sq-AL" i="1" dirty="0"/>
              <a:t>m, q</a:t>
            </a:r>
            <a:r>
              <a:rPr lang="en-US" i="1" dirty="0"/>
              <a:t>ë</a:t>
            </a:r>
            <a:r>
              <a:rPr lang="sq-AL" i="1" dirty="0"/>
              <a:t> lidhe</a:t>
            </a:r>
            <a:r>
              <a:rPr lang="en-US" i="1" dirty="0"/>
              <a:t>t</a:t>
            </a:r>
            <a:r>
              <a:rPr lang="sq-AL" i="1" dirty="0"/>
              <a:t> me vepr</a:t>
            </a:r>
            <a:r>
              <a:rPr lang="en-US" i="1" dirty="0"/>
              <a:t>ë</a:t>
            </a:r>
            <a:r>
              <a:rPr lang="sq-AL" i="1" dirty="0"/>
              <a:t>n penale konkrete p</a:t>
            </a:r>
            <a:r>
              <a:rPr lang="en-US" i="1" dirty="0"/>
              <a:t>ë</a:t>
            </a:r>
            <a:r>
              <a:rPr lang="sq-AL" i="1" dirty="0"/>
              <a:t>r t</a:t>
            </a:r>
            <a:r>
              <a:rPr lang="en-US" i="1" dirty="0"/>
              <a:t>ë</a:t>
            </a:r>
            <a:r>
              <a:rPr lang="sq-AL" i="1" dirty="0"/>
              <a:t> cil</a:t>
            </a:r>
            <a:r>
              <a:rPr lang="en-US" i="1" dirty="0"/>
              <a:t>ë</a:t>
            </a:r>
            <a:r>
              <a:rPr lang="sq-AL" i="1" dirty="0"/>
              <a:t>n </a:t>
            </a:r>
            <a:r>
              <a:rPr lang="en-US" i="1" dirty="0"/>
              <a:t>ë</a:t>
            </a:r>
            <a:r>
              <a:rPr lang="sq-AL" i="1" dirty="0"/>
              <a:t>sht</a:t>
            </a:r>
            <a:r>
              <a:rPr lang="en-US" i="1" dirty="0"/>
              <a:t>ë</a:t>
            </a:r>
            <a:r>
              <a:rPr lang="sq-AL" i="1" dirty="0"/>
              <a:t> akuzuar dhe q</a:t>
            </a:r>
            <a:r>
              <a:rPr lang="en-US" i="1" dirty="0"/>
              <a:t>ë</a:t>
            </a:r>
            <a:r>
              <a:rPr lang="sq-AL" i="1" dirty="0"/>
              <a:t>ndron i paraburgosur i pandehuri.</a:t>
            </a:r>
            <a:r>
              <a:rPr lang="en-US" i="1" dirty="0"/>
              <a:t> … </a:t>
            </a:r>
            <a:r>
              <a:rPr lang="sq-AL" i="1" dirty="0"/>
              <a:t>koh</a:t>
            </a:r>
            <a:r>
              <a:rPr lang="en-US" i="1" dirty="0"/>
              <a:t>ë</a:t>
            </a:r>
            <a:r>
              <a:rPr lang="sq-AL" i="1" dirty="0"/>
              <a:t>zgjatja e paraburgimit nuk mund t</a:t>
            </a:r>
            <a:r>
              <a:rPr lang="en-US" i="1" dirty="0"/>
              <a:t>ë</a:t>
            </a:r>
            <a:r>
              <a:rPr lang="sq-AL" i="1" dirty="0"/>
              <a:t> kaloje 1/2 e maksimumit t</a:t>
            </a:r>
            <a:r>
              <a:rPr lang="en-US" i="1" dirty="0"/>
              <a:t>ë</a:t>
            </a:r>
            <a:r>
              <a:rPr lang="sq-AL" i="1" dirty="0"/>
              <a:t> denimit t</a:t>
            </a:r>
            <a:r>
              <a:rPr lang="en-US" i="1" dirty="0"/>
              <a:t>ë</a:t>
            </a:r>
            <a:r>
              <a:rPr lang="sq-AL" i="1" dirty="0"/>
              <a:t> parashikuar p</a:t>
            </a:r>
            <a:r>
              <a:rPr lang="en-US" i="1" dirty="0"/>
              <a:t>ë</a:t>
            </a:r>
            <a:r>
              <a:rPr lang="sq-AL" i="1" dirty="0"/>
              <a:t>r vepren penale p</a:t>
            </a:r>
            <a:r>
              <a:rPr lang="en-US" i="1" dirty="0"/>
              <a:t>ë</a:t>
            </a:r>
            <a:r>
              <a:rPr lang="sq-AL" i="1" dirty="0"/>
              <a:t>r t</a:t>
            </a:r>
            <a:r>
              <a:rPr lang="en-US" i="1" dirty="0"/>
              <a:t>ë</a:t>
            </a:r>
            <a:r>
              <a:rPr lang="sq-AL" i="1" dirty="0"/>
              <a:t> cil</a:t>
            </a:r>
            <a:r>
              <a:rPr lang="en-US" i="1" dirty="0"/>
              <a:t>ë</a:t>
            </a:r>
            <a:r>
              <a:rPr lang="sq-AL" i="1" dirty="0"/>
              <a:t>n procedohet, edhe pse </a:t>
            </a:r>
            <a:r>
              <a:rPr lang="sq-AL" i="1" u="sng" dirty="0"/>
              <a:t>afati t</a:t>
            </a:r>
            <a:r>
              <a:rPr lang="en-US" i="1" u="sng" dirty="0"/>
              <a:t>ë</a:t>
            </a:r>
            <a:r>
              <a:rPr lang="sq-AL" i="1" u="sng" dirty="0"/>
              <a:t>r</a:t>
            </a:r>
            <a:r>
              <a:rPr lang="en-US" i="1" u="sng" dirty="0"/>
              <a:t>ë</a:t>
            </a:r>
            <a:r>
              <a:rPr lang="sq-AL" i="1" u="sng" dirty="0"/>
              <a:t>sor </a:t>
            </a:r>
            <a:r>
              <a:rPr lang="sq-AL" i="1" dirty="0"/>
              <a:t>i percaktuar nga neni 263 i K.Pr.P., e lejon paraburgimin tej k</a:t>
            </a:r>
            <a:r>
              <a:rPr lang="en-US" i="1" dirty="0"/>
              <a:t>ë</a:t>
            </a:r>
            <a:r>
              <a:rPr lang="sq-AL" i="1" dirty="0"/>
              <a:t>saj kohe</a:t>
            </a:r>
            <a:r>
              <a:rPr lang="en-US" i="1" dirty="0"/>
              <a:t>”</a:t>
            </a:r>
            <a:r>
              <a:rPr lang="sq-AL" i="1" dirty="0"/>
              <a:t>.</a:t>
            </a:r>
            <a:endParaRPr lang="en-US" i="1" dirty="0"/>
          </a:p>
          <a:p>
            <a:pPr algn="just"/>
            <a:r>
              <a:rPr lang="en-US" dirty="0" err="1"/>
              <a:t>Pra</a:t>
            </a:r>
            <a:r>
              <a:rPr lang="en-US" dirty="0"/>
              <a:t> </a:t>
            </a:r>
            <a:r>
              <a:rPr lang="en-US" dirty="0" err="1"/>
              <a:t>sipas</a:t>
            </a:r>
            <a:r>
              <a:rPr lang="en-US" dirty="0"/>
              <a:t> </a:t>
            </a:r>
            <a:r>
              <a:rPr lang="en-US" dirty="0" err="1"/>
              <a:t>këtij</a:t>
            </a:r>
            <a:r>
              <a:rPr lang="en-US" dirty="0"/>
              <a:t> </a:t>
            </a:r>
            <a:r>
              <a:rPr lang="en-US" dirty="0" err="1"/>
              <a:t>vendimi</a:t>
            </a:r>
            <a:r>
              <a:rPr lang="en-US" dirty="0"/>
              <a:t> Unifikues,  </a:t>
            </a:r>
            <a:r>
              <a:rPr lang="en-US" dirty="0" err="1"/>
              <a:t>interpretimin</a:t>
            </a:r>
            <a:r>
              <a:rPr lang="en-US" dirty="0"/>
              <a:t> e </a:t>
            </a:r>
            <a:r>
              <a:rPr lang="en-US" dirty="0" err="1"/>
              <a:t>nenit</a:t>
            </a:r>
            <a:r>
              <a:rPr lang="en-US" dirty="0"/>
              <a:t> 264 </a:t>
            </a:r>
            <a:r>
              <a:rPr lang="en-US" dirty="0" err="1"/>
              <a:t>të</a:t>
            </a:r>
            <a:r>
              <a:rPr lang="en-US" dirty="0"/>
              <a:t> </a:t>
            </a:r>
            <a:r>
              <a:rPr lang="en-US" dirty="0" err="1"/>
              <a:t>Kodit</a:t>
            </a:r>
            <a:r>
              <a:rPr lang="en-US" dirty="0"/>
              <a:t> </a:t>
            </a:r>
            <a:r>
              <a:rPr lang="en-US" dirty="0" err="1"/>
              <a:t>të</a:t>
            </a:r>
            <a:r>
              <a:rPr lang="en-US" dirty="0"/>
              <a:t> </a:t>
            </a:r>
            <a:r>
              <a:rPr lang="en-US" dirty="0" err="1"/>
              <a:t>Procedurës</a:t>
            </a:r>
            <a:r>
              <a:rPr lang="en-US" dirty="0"/>
              <a:t> </a:t>
            </a:r>
            <a:r>
              <a:rPr lang="en-US" dirty="0" err="1"/>
              <a:t>Penale</a:t>
            </a:r>
            <a:r>
              <a:rPr lang="en-US" dirty="0"/>
              <a:t> e </a:t>
            </a:r>
            <a:r>
              <a:rPr lang="en-US" dirty="0" err="1"/>
              <a:t>lidh</a:t>
            </a:r>
            <a:r>
              <a:rPr lang="en-US" dirty="0"/>
              <a:t> me </a:t>
            </a:r>
            <a:r>
              <a:rPr lang="en-US" dirty="0" err="1"/>
              <a:t>afatin</a:t>
            </a:r>
            <a:r>
              <a:rPr lang="en-US" dirty="0"/>
              <a:t> </a:t>
            </a:r>
            <a:r>
              <a:rPr lang="en-US" dirty="0" err="1"/>
              <a:t>tërësor</a:t>
            </a:r>
            <a:r>
              <a:rPr lang="en-US" dirty="0"/>
              <a:t> </a:t>
            </a:r>
            <a:r>
              <a:rPr lang="en-US" dirty="0" err="1"/>
              <a:t>të</a:t>
            </a:r>
            <a:r>
              <a:rPr lang="en-US" dirty="0"/>
              <a:t> </a:t>
            </a:r>
            <a:r>
              <a:rPr lang="en-US" dirty="0" err="1"/>
              <a:t>paraburgimit</a:t>
            </a:r>
            <a:r>
              <a:rPr lang="en-US" dirty="0"/>
              <a:t>, </a:t>
            </a:r>
            <a:r>
              <a:rPr lang="en-US" dirty="0" err="1"/>
              <a:t>neni</a:t>
            </a:r>
            <a:r>
              <a:rPr lang="en-US" dirty="0"/>
              <a:t> 263 </a:t>
            </a:r>
            <a:r>
              <a:rPr lang="en-US" dirty="0" err="1"/>
              <a:t>paragrafi</a:t>
            </a:r>
            <a:r>
              <a:rPr lang="en-US" dirty="0"/>
              <a:t> 6. </a:t>
            </a:r>
          </a:p>
          <a:p>
            <a:pPr marL="0" indent="0" algn="just">
              <a:buNone/>
            </a:pPr>
            <a:endParaRPr lang="sq-AL" i="1" dirty="0"/>
          </a:p>
        </p:txBody>
      </p:sp>
    </p:spTree>
    <p:extLst>
      <p:ext uri="{BB962C8B-B14F-4D97-AF65-F5344CB8AC3E}">
        <p14:creationId xmlns:p14="http://schemas.microsoft.com/office/powerpoint/2010/main" val="30313142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32650"/>
          </a:xfrm>
        </p:spPr>
        <p:txBody>
          <a:bodyPr>
            <a:noAutofit/>
          </a:bodyPr>
          <a:lstStyle/>
          <a:p>
            <a:r>
              <a:rPr lang="en-US" sz="3200" dirty="0" err="1"/>
              <a:t>Rast</a:t>
            </a:r>
            <a:r>
              <a:rPr lang="en-US" sz="3200" dirty="0"/>
              <a:t> </a:t>
            </a:r>
            <a:r>
              <a:rPr lang="en-US" sz="3200" dirty="0" err="1"/>
              <a:t>praktik</a:t>
            </a:r>
            <a:endParaRPr lang="sq-AL" sz="3200" dirty="0"/>
          </a:p>
        </p:txBody>
      </p:sp>
      <p:sp>
        <p:nvSpPr>
          <p:cNvPr id="3" name="Content Placeholder 2"/>
          <p:cNvSpPr>
            <a:spLocks noGrp="1"/>
          </p:cNvSpPr>
          <p:nvPr>
            <p:ph idx="1"/>
          </p:nvPr>
        </p:nvSpPr>
        <p:spPr>
          <a:xfrm>
            <a:off x="838200" y="1737360"/>
            <a:ext cx="9743902" cy="4439603"/>
          </a:xfrm>
        </p:spPr>
        <p:txBody>
          <a:bodyPr>
            <a:normAutofit lnSpcReduction="10000"/>
          </a:bodyPr>
          <a:lstStyle/>
          <a:p>
            <a:pPr algn="just"/>
            <a:r>
              <a:rPr lang="en-US" dirty="0" err="1"/>
              <a:t>Diskutim</a:t>
            </a:r>
            <a:r>
              <a:rPr lang="en-US" dirty="0"/>
              <a:t>, a do </a:t>
            </a:r>
            <a:r>
              <a:rPr lang="en-US" dirty="0" err="1"/>
              <a:t>të</a:t>
            </a:r>
            <a:r>
              <a:rPr lang="en-US" dirty="0"/>
              <a:t> </a:t>
            </a:r>
            <a:r>
              <a:rPr lang="en-US" dirty="0" err="1"/>
              <a:t>zbatohet</a:t>
            </a:r>
            <a:r>
              <a:rPr lang="en-US" dirty="0"/>
              <a:t> </a:t>
            </a:r>
            <a:r>
              <a:rPr lang="en-US" dirty="0" err="1"/>
              <a:t>neni</a:t>
            </a:r>
            <a:r>
              <a:rPr lang="en-US" dirty="0"/>
              <a:t> 263 </a:t>
            </a:r>
            <a:r>
              <a:rPr lang="en-US" dirty="0" err="1"/>
              <a:t>paragrafi</a:t>
            </a:r>
            <a:r>
              <a:rPr lang="en-US" dirty="0"/>
              <a:t> 6 </a:t>
            </a:r>
            <a:r>
              <a:rPr lang="en-US" dirty="0" err="1"/>
              <a:t>edhe</a:t>
            </a:r>
            <a:r>
              <a:rPr lang="en-US" dirty="0"/>
              <a:t> </a:t>
            </a:r>
            <a:r>
              <a:rPr lang="en-US" dirty="0" err="1"/>
              <a:t>për</a:t>
            </a:r>
            <a:r>
              <a:rPr lang="en-US" dirty="0"/>
              <a:t> </a:t>
            </a:r>
            <a:r>
              <a:rPr lang="en-US" dirty="0" err="1"/>
              <a:t>afatet</a:t>
            </a:r>
            <a:r>
              <a:rPr lang="en-US" dirty="0"/>
              <a:t> e </a:t>
            </a:r>
            <a:r>
              <a:rPr lang="en-US" dirty="0" err="1"/>
              <a:t>paraburgimit</a:t>
            </a:r>
            <a:r>
              <a:rPr lang="en-US" dirty="0"/>
              <a:t> </a:t>
            </a:r>
            <a:r>
              <a:rPr lang="en-US" dirty="0" err="1"/>
              <a:t>për</a:t>
            </a:r>
            <a:r>
              <a:rPr lang="en-US" dirty="0"/>
              <a:t> </a:t>
            </a:r>
            <a:r>
              <a:rPr lang="en-US" dirty="0" err="1"/>
              <a:t>fazën</a:t>
            </a:r>
            <a:r>
              <a:rPr lang="en-US" dirty="0"/>
              <a:t> e </a:t>
            </a:r>
            <a:r>
              <a:rPr lang="en-US" dirty="0" err="1"/>
              <a:t>hetimit</a:t>
            </a:r>
            <a:r>
              <a:rPr lang="en-US" dirty="0"/>
              <a:t> ? </a:t>
            </a:r>
          </a:p>
          <a:p>
            <a:pPr algn="just"/>
            <a:r>
              <a:rPr lang="en-US" dirty="0" err="1"/>
              <a:t>Shembull</a:t>
            </a:r>
            <a:r>
              <a:rPr lang="en-US" dirty="0"/>
              <a:t>:  </a:t>
            </a:r>
            <a:r>
              <a:rPr lang="sq-AL" dirty="0"/>
              <a:t>Neni 257/a</a:t>
            </a:r>
            <a:r>
              <a:rPr lang="en-US" dirty="0"/>
              <a:t>, </a:t>
            </a:r>
            <a:r>
              <a:rPr lang="en-US" dirty="0" err="1"/>
              <a:t>i</a:t>
            </a:r>
            <a:r>
              <a:rPr lang="en-US" dirty="0"/>
              <a:t> </a:t>
            </a:r>
            <a:r>
              <a:rPr lang="en-US" dirty="0" err="1"/>
              <a:t>titulluar</a:t>
            </a:r>
            <a:r>
              <a:rPr lang="en-US" dirty="0"/>
              <a:t> “</a:t>
            </a:r>
            <a:r>
              <a:rPr lang="sq-AL" i="1" dirty="0"/>
              <a:t>Refuzimi për deklarimin, </a:t>
            </a:r>
            <a:r>
              <a:rPr lang="sq-AL" i="1" dirty="0" err="1"/>
              <a:t>mosdeklarimi</a:t>
            </a:r>
            <a:r>
              <a:rPr lang="sq-AL" i="1" dirty="0"/>
              <a:t>, fshehja ose deklarimi i rremë i pasurive, interesave privatë të personave të zgjedhur dhe nëpunësve publikë ose i çdo personi tjetër që ka detyrimin ligjor për deklarim</a:t>
            </a:r>
            <a:r>
              <a:rPr lang="en-US" dirty="0"/>
              <a:t>”. </a:t>
            </a:r>
          </a:p>
          <a:p>
            <a:pPr algn="just"/>
            <a:r>
              <a:rPr lang="en-US" dirty="0" err="1"/>
              <a:t>Në</a:t>
            </a:r>
            <a:r>
              <a:rPr lang="en-US" dirty="0"/>
              <a:t> </a:t>
            </a:r>
            <a:r>
              <a:rPr lang="en-US" dirty="0" err="1"/>
              <a:t>paragrafin</a:t>
            </a:r>
            <a:r>
              <a:rPr lang="en-US" dirty="0"/>
              <a:t> e </a:t>
            </a:r>
            <a:r>
              <a:rPr lang="en-US" dirty="0" err="1"/>
              <a:t>parë</a:t>
            </a:r>
            <a:r>
              <a:rPr lang="en-US" dirty="0"/>
              <a:t> </a:t>
            </a:r>
            <a:r>
              <a:rPr lang="en-US" dirty="0" err="1"/>
              <a:t>të</a:t>
            </a:r>
            <a:r>
              <a:rPr lang="en-US" dirty="0"/>
              <a:t> </a:t>
            </a:r>
            <a:r>
              <a:rPr lang="en-US" dirty="0" err="1"/>
              <a:t>këtij</a:t>
            </a:r>
            <a:r>
              <a:rPr lang="en-US" dirty="0"/>
              <a:t> </a:t>
            </a:r>
            <a:r>
              <a:rPr lang="en-US" dirty="0" err="1"/>
              <a:t>neni</a:t>
            </a:r>
            <a:r>
              <a:rPr lang="en-US" dirty="0"/>
              <a:t> </a:t>
            </a:r>
            <a:r>
              <a:rPr lang="en-US" dirty="0" err="1"/>
              <a:t>parashikohet</a:t>
            </a:r>
            <a:r>
              <a:rPr lang="en-US" dirty="0"/>
              <a:t> se: “</a:t>
            </a:r>
            <a:r>
              <a:rPr lang="sq-AL" i="1" dirty="0"/>
              <a:t>Refuzimi për deklarimin ose </a:t>
            </a:r>
            <a:r>
              <a:rPr lang="sq-AL" i="1" dirty="0" err="1"/>
              <a:t>mosdeklarimi</a:t>
            </a:r>
            <a:r>
              <a:rPr lang="sq-AL" i="1" dirty="0"/>
              <a:t> i pasurisë, interesave privatë të personave të zgjedhur ose nëpunësve publikë ose i çdo personi tjetër që ka detyrimin ligjor për deklarim sipas ligjit, kur më parë janë marrë masa administrative, përbën </a:t>
            </a:r>
            <a:r>
              <a:rPr lang="sq-AL" i="1" u="sng" dirty="0"/>
              <a:t>kundërvajtje penale </a:t>
            </a:r>
            <a:r>
              <a:rPr lang="sq-AL" i="1" dirty="0"/>
              <a:t>dhe dënohet me gjobë ose me </a:t>
            </a:r>
            <a:r>
              <a:rPr lang="sq-AL" i="1" u="sng" dirty="0"/>
              <a:t>burgim deri në 6 muaj</a:t>
            </a:r>
            <a:r>
              <a:rPr lang="en-US" dirty="0"/>
              <a:t>. </a:t>
            </a:r>
            <a:r>
              <a:rPr lang="en-US" dirty="0" err="1"/>
              <a:t>Neni</a:t>
            </a:r>
            <a:r>
              <a:rPr lang="en-US" dirty="0"/>
              <a:t> 257/a </a:t>
            </a:r>
            <a:r>
              <a:rPr lang="en-US" dirty="0" err="1"/>
              <a:t>i</a:t>
            </a:r>
            <a:r>
              <a:rPr lang="en-US" dirty="0"/>
              <a:t> </a:t>
            </a:r>
            <a:r>
              <a:rPr lang="en-US" dirty="0" err="1"/>
              <a:t>Kodit</a:t>
            </a:r>
            <a:r>
              <a:rPr lang="en-US" dirty="0"/>
              <a:t> Penal, </a:t>
            </a:r>
            <a:r>
              <a:rPr lang="en-US" dirty="0" err="1"/>
              <a:t>në</a:t>
            </a:r>
            <a:r>
              <a:rPr lang="en-US" dirty="0"/>
              <a:t> </a:t>
            </a:r>
            <a:r>
              <a:rPr lang="en-US" dirty="0" err="1"/>
              <a:t>paragrafin</a:t>
            </a:r>
            <a:r>
              <a:rPr lang="en-US" dirty="0"/>
              <a:t> e </a:t>
            </a:r>
            <a:r>
              <a:rPr lang="en-US" dirty="0" err="1"/>
              <a:t>tij</a:t>
            </a:r>
            <a:r>
              <a:rPr lang="en-US" dirty="0"/>
              <a:t> </a:t>
            </a:r>
            <a:r>
              <a:rPr lang="en-US" dirty="0" err="1"/>
              <a:t>të</a:t>
            </a:r>
            <a:r>
              <a:rPr lang="en-US" dirty="0"/>
              <a:t> </a:t>
            </a:r>
            <a:r>
              <a:rPr lang="en-US" dirty="0" err="1"/>
              <a:t>parë</a:t>
            </a:r>
            <a:r>
              <a:rPr lang="en-US" dirty="0"/>
              <a:t> </a:t>
            </a:r>
            <a:r>
              <a:rPr lang="en-US" dirty="0" err="1"/>
              <a:t>parashikon</a:t>
            </a:r>
            <a:r>
              <a:rPr lang="en-US" dirty="0"/>
              <a:t> </a:t>
            </a:r>
            <a:r>
              <a:rPr lang="en-US" dirty="0" err="1"/>
              <a:t>sanksionin</a:t>
            </a:r>
            <a:r>
              <a:rPr lang="en-US" dirty="0"/>
              <a:t> me </a:t>
            </a:r>
            <a:r>
              <a:rPr lang="en-US" dirty="0" err="1"/>
              <a:t>gjobë</a:t>
            </a:r>
            <a:r>
              <a:rPr lang="en-US" dirty="0"/>
              <a:t> </a:t>
            </a:r>
            <a:r>
              <a:rPr lang="en-US" dirty="0" err="1"/>
              <a:t>ose</a:t>
            </a:r>
            <a:r>
              <a:rPr lang="en-US" dirty="0"/>
              <a:t> me </a:t>
            </a:r>
            <a:r>
              <a:rPr lang="en-US" dirty="0" err="1"/>
              <a:t>burgim</a:t>
            </a:r>
            <a:r>
              <a:rPr lang="en-US" dirty="0"/>
              <a:t> </a:t>
            </a:r>
            <a:r>
              <a:rPr lang="en-US" dirty="0" err="1"/>
              <a:t>deri</a:t>
            </a:r>
            <a:r>
              <a:rPr lang="en-US" dirty="0"/>
              <a:t> </a:t>
            </a:r>
            <a:r>
              <a:rPr lang="en-US" dirty="0" err="1"/>
              <a:t>në</a:t>
            </a:r>
            <a:r>
              <a:rPr lang="en-US" dirty="0"/>
              <a:t> 6 </a:t>
            </a:r>
            <a:r>
              <a:rPr lang="en-US" dirty="0" err="1"/>
              <a:t>muaj</a:t>
            </a:r>
            <a:r>
              <a:rPr lang="en-US" dirty="0"/>
              <a:t>. </a:t>
            </a:r>
            <a:r>
              <a:rPr lang="sq-AL" dirty="0"/>
              <a:t> </a:t>
            </a:r>
            <a:endParaRPr lang="en-US" dirty="0"/>
          </a:p>
          <a:p>
            <a:pPr algn="just"/>
            <a:r>
              <a:rPr lang="en-US" dirty="0"/>
              <a:t>A </a:t>
            </a:r>
            <a:r>
              <a:rPr lang="en-US" dirty="0" err="1"/>
              <a:t>mundet</a:t>
            </a:r>
            <a:r>
              <a:rPr lang="en-US" dirty="0"/>
              <a:t> </a:t>
            </a:r>
            <a:r>
              <a:rPr lang="en-US" dirty="0" err="1"/>
              <a:t>gjykata</a:t>
            </a:r>
            <a:r>
              <a:rPr lang="en-US" dirty="0"/>
              <a:t> </a:t>
            </a:r>
            <a:r>
              <a:rPr lang="en-US" dirty="0" err="1"/>
              <a:t>të</a:t>
            </a:r>
            <a:r>
              <a:rPr lang="en-US" dirty="0"/>
              <a:t> </a:t>
            </a:r>
            <a:r>
              <a:rPr lang="en-US" dirty="0" err="1"/>
              <a:t>zgjasë</a:t>
            </a:r>
            <a:r>
              <a:rPr lang="en-US" dirty="0"/>
              <a:t> </a:t>
            </a:r>
            <a:r>
              <a:rPr lang="en-US" dirty="0" err="1"/>
              <a:t>afatin</a:t>
            </a:r>
            <a:r>
              <a:rPr lang="en-US" dirty="0"/>
              <a:t> e </a:t>
            </a:r>
            <a:r>
              <a:rPr lang="en-US" dirty="0" err="1"/>
              <a:t>paraburgimit</a:t>
            </a:r>
            <a:r>
              <a:rPr lang="en-US" dirty="0"/>
              <a:t> </a:t>
            </a:r>
            <a:r>
              <a:rPr lang="en-US" dirty="0" err="1"/>
              <a:t>gjatë</a:t>
            </a:r>
            <a:r>
              <a:rPr lang="en-US" dirty="0"/>
              <a:t> </a:t>
            </a:r>
            <a:r>
              <a:rPr lang="en-US" dirty="0" err="1"/>
              <a:t>hetimeve</a:t>
            </a:r>
            <a:r>
              <a:rPr lang="en-US" dirty="0"/>
              <a:t> </a:t>
            </a:r>
            <a:r>
              <a:rPr lang="en-US" dirty="0" err="1"/>
              <a:t>paraprake</a:t>
            </a:r>
            <a:r>
              <a:rPr lang="en-US" dirty="0"/>
              <a:t> </a:t>
            </a:r>
            <a:r>
              <a:rPr lang="en-US" dirty="0" err="1"/>
              <a:t>kur</a:t>
            </a:r>
            <a:r>
              <a:rPr lang="en-US" dirty="0"/>
              <a:t> </a:t>
            </a:r>
            <a:r>
              <a:rPr lang="en-US" dirty="0" err="1"/>
              <a:t>procedohet</a:t>
            </a:r>
            <a:r>
              <a:rPr lang="en-US" dirty="0"/>
              <a:t> </a:t>
            </a:r>
            <a:r>
              <a:rPr lang="en-US" dirty="0" err="1"/>
              <a:t>për</a:t>
            </a:r>
            <a:r>
              <a:rPr lang="en-US" dirty="0"/>
              <a:t> </a:t>
            </a:r>
            <a:r>
              <a:rPr lang="en-US" dirty="0" err="1"/>
              <a:t>veprën</a:t>
            </a:r>
            <a:r>
              <a:rPr lang="en-US" dirty="0"/>
              <a:t> </a:t>
            </a:r>
            <a:r>
              <a:rPr lang="en-US" dirty="0" err="1"/>
              <a:t>penale</a:t>
            </a:r>
            <a:r>
              <a:rPr lang="en-US" dirty="0"/>
              <a:t> </a:t>
            </a:r>
            <a:r>
              <a:rPr lang="en-US" dirty="0" err="1"/>
              <a:t>të</a:t>
            </a:r>
            <a:r>
              <a:rPr lang="en-US" dirty="0"/>
              <a:t> </a:t>
            </a:r>
            <a:r>
              <a:rPr lang="en-US" dirty="0" err="1"/>
              <a:t>parashikuar</a:t>
            </a:r>
            <a:r>
              <a:rPr lang="en-US" dirty="0"/>
              <a:t> </a:t>
            </a:r>
            <a:r>
              <a:rPr lang="en-US" dirty="0" err="1"/>
              <a:t>nga</a:t>
            </a:r>
            <a:r>
              <a:rPr lang="en-US" dirty="0"/>
              <a:t> </a:t>
            </a:r>
            <a:r>
              <a:rPr lang="en-US" dirty="0" err="1"/>
              <a:t>neni</a:t>
            </a:r>
            <a:r>
              <a:rPr lang="en-US" dirty="0"/>
              <a:t> 257/a </a:t>
            </a:r>
            <a:r>
              <a:rPr lang="en-US" dirty="0" err="1"/>
              <a:t>paragrafi</a:t>
            </a:r>
            <a:r>
              <a:rPr lang="en-US" dirty="0"/>
              <a:t> </a:t>
            </a:r>
            <a:r>
              <a:rPr lang="en-US" dirty="0" err="1"/>
              <a:t>i</a:t>
            </a:r>
            <a:r>
              <a:rPr lang="en-US" dirty="0"/>
              <a:t> </a:t>
            </a:r>
            <a:r>
              <a:rPr lang="en-US" dirty="0" err="1"/>
              <a:t>parë</a:t>
            </a:r>
            <a:r>
              <a:rPr lang="en-US" dirty="0"/>
              <a:t> </a:t>
            </a:r>
            <a:r>
              <a:rPr lang="en-US" dirty="0" err="1"/>
              <a:t>i</a:t>
            </a:r>
            <a:r>
              <a:rPr lang="en-US" dirty="0"/>
              <a:t> </a:t>
            </a:r>
            <a:r>
              <a:rPr lang="en-US" dirty="0" err="1"/>
              <a:t>Kodit</a:t>
            </a:r>
            <a:r>
              <a:rPr lang="en-US" dirty="0"/>
              <a:t> Penal </a:t>
            </a:r>
            <a:r>
              <a:rPr lang="en-US" dirty="0" err="1"/>
              <a:t>kur</a:t>
            </a:r>
            <a:r>
              <a:rPr lang="en-US" dirty="0"/>
              <a:t> </a:t>
            </a:r>
            <a:r>
              <a:rPr lang="en-US" dirty="0" err="1"/>
              <a:t>ekzistojnë</a:t>
            </a:r>
            <a:r>
              <a:rPr lang="en-US" dirty="0"/>
              <a:t> </a:t>
            </a:r>
            <a:r>
              <a:rPr lang="en-US" dirty="0" err="1"/>
              <a:t>kushtet</a:t>
            </a:r>
            <a:r>
              <a:rPr lang="en-US" dirty="0"/>
              <a:t> e </a:t>
            </a:r>
            <a:r>
              <a:rPr lang="en-US" dirty="0" err="1"/>
              <a:t>parashikuara</a:t>
            </a:r>
            <a:r>
              <a:rPr lang="en-US" dirty="0"/>
              <a:t> </a:t>
            </a:r>
            <a:r>
              <a:rPr lang="en-US" dirty="0" err="1"/>
              <a:t>nga</a:t>
            </a:r>
            <a:r>
              <a:rPr lang="en-US" dirty="0"/>
              <a:t> </a:t>
            </a:r>
            <a:r>
              <a:rPr lang="en-US" dirty="0" err="1"/>
              <a:t>neni</a:t>
            </a:r>
            <a:r>
              <a:rPr lang="en-US" dirty="0"/>
              <a:t> 264 </a:t>
            </a:r>
            <a:r>
              <a:rPr lang="en-US" dirty="0" err="1"/>
              <a:t>pika</a:t>
            </a:r>
            <a:r>
              <a:rPr lang="en-US" dirty="0"/>
              <a:t> 2 e </a:t>
            </a:r>
            <a:r>
              <a:rPr lang="en-US" dirty="0" err="1"/>
              <a:t>K.Pr.P</a:t>
            </a:r>
            <a:r>
              <a:rPr lang="en-US" dirty="0"/>
              <a:t>? </a:t>
            </a:r>
            <a:endParaRPr lang="sq-AL" dirty="0"/>
          </a:p>
        </p:txBody>
      </p:sp>
    </p:spTree>
    <p:extLst>
      <p:ext uri="{BB962C8B-B14F-4D97-AF65-F5344CB8AC3E}">
        <p14:creationId xmlns:p14="http://schemas.microsoft.com/office/powerpoint/2010/main" val="30076315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82278"/>
          </a:xfrm>
        </p:spPr>
        <p:txBody>
          <a:bodyPr>
            <a:normAutofit/>
          </a:bodyPr>
          <a:lstStyle/>
          <a:p>
            <a:r>
              <a:rPr lang="en-US" dirty="0" err="1"/>
              <a:t>Pezullimi</a:t>
            </a:r>
            <a:r>
              <a:rPr lang="en-US" dirty="0"/>
              <a:t> </a:t>
            </a:r>
            <a:r>
              <a:rPr lang="en-US" dirty="0" err="1"/>
              <a:t>i</a:t>
            </a:r>
            <a:r>
              <a:rPr lang="en-US" dirty="0"/>
              <a:t> </a:t>
            </a:r>
            <a:r>
              <a:rPr lang="en-US" dirty="0" err="1"/>
              <a:t>afateve</a:t>
            </a:r>
            <a:r>
              <a:rPr lang="en-US" dirty="0"/>
              <a:t> </a:t>
            </a:r>
            <a:r>
              <a:rPr lang="en-US" dirty="0" err="1"/>
              <a:t>të</a:t>
            </a:r>
            <a:r>
              <a:rPr lang="en-US" dirty="0"/>
              <a:t> </a:t>
            </a:r>
            <a:r>
              <a:rPr lang="en-US" dirty="0" err="1"/>
              <a:t>paraburgimit</a:t>
            </a:r>
            <a:endParaRPr lang="sq-AL" dirty="0"/>
          </a:p>
        </p:txBody>
      </p:sp>
      <p:sp>
        <p:nvSpPr>
          <p:cNvPr id="3" name="Content Placeholder 2"/>
          <p:cNvSpPr>
            <a:spLocks noGrp="1"/>
          </p:cNvSpPr>
          <p:nvPr>
            <p:ph idx="1"/>
          </p:nvPr>
        </p:nvSpPr>
        <p:spPr>
          <a:xfrm>
            <a:off x="838201" y="1354975"/>
            <a:ext cx="9910156" cy="4821988"/>
          </a:xfrm>
        </p:spPr>
        <p:txBody>
          <a:bodyPr>
            <a:normAutofit/>
          </a:bodyPr>
          <a:lstStyle/>
          <a:p>
            <a:pPr marL="0" indent="0">
              <a:buNone/>
            </a:pPr>
            <a:endParaRPr lang="en-US" dirty="0"/>
          </a:p>
          <a:p>
            <a:pPr algn="just"/>
            <a:r>
              <a:rPr lang="en-US" dirty="0" err="1"/>
              <a:t>Në</a:t>
            </a:r>
            <a:r>
              <a:rPr lang="en-US" dirty="0"/>
              <a:t> </a:t>
            </a:r>
            <a:r>
              <a:rPr lang="en-US" dirty="0" err="1"/>
              <a:t>nenin</a:t>
            </a:r>
            <a:r>
              <a:rPr lang="en-US" dirty="0"/>
              <a:t> 265 </a:t>
            </a:r>
            <a:r>
              <a:rPr lang="en-US" dirty="0" err="1"/>
              <a:t>të</a:t>
            </a:r>
            <a:r>
              <a:rPr lang="en-US" dirty="0"/>
              <a:t> </a:t>
            </a:r>
            <a:r>
              <a:rPr lang="en-US" dirty="0" err="1"/>
              <a:t>Kodit</a:t>
            </a:r>
            <a:r>
              <a:rPr lang="en-US" dirty="0"/>
              <a:t> </a:t>
            </a:r>
            <a:r>
              <a:rPr lang="en-US" dirty="0" err="1"/>
              <a:t>të</a:t>
            </a:r>
            <a:r>
              <a:rPr lang="en-US" dirty="0"/>
              <a:t> </a:t>
            </a:r>
            <a:r>
              <a:rPr lang="en-US" dirty="0" err="1"/>
              <a:t>Procedurës</a:t>
            </a:r>
            <a:r>
              <a:rPr lang="en-US" dirty="0"/>
              <a:t> </a:t>
            </a:r>
            <a:r>
              <a:rPr lang="en-US" dirty="0" err="1"/>
              <a:t>Penale</a:t>
            </a:r>
            <a:r>
              <a:rPr lang="en-US" dirty="0"/>
              <a:t> </a:t>
            </a:r>
            <a:r>
              <a:rPr lang="en-US" dirty="0" err="1"/>
              <a:t>parashikohet</a:t>
            </a:r>
            <a:r>
              <a:rPr lang="en-US" dirty="0"/>
              <a:t> </a:t>
            </a:r>
            <a:r>
              <a:rPr lang="en-US" dirty="0" err="1"/>
              <a:t>pezullimi</a:t>
            </a:r>
            <a:r>
              <a:rPr lang="en-US" dirty="0"/>
              <a:t> </a:t>
            </a:r>
            <a:r>
              <a:rPr lang="en-US" dirty="0" err="1"/>
              <a:t>i</a:t>
            </a:r>
            <a:r>
              <a:rPr lang="en-US" dirty="0"/>
              <a:t> </a:t>
            </a:r>
            <a:r>
              <a:rPr lang="en-US" dirty="0" err="1"/>
              <a:t>afateve</a:t>
            </a:r>
            <a:r>
              <a:rPr lang="en-US" dirty="0"/>
              <a:t> </a:t>
            </a:r>
            <a:r>
              <a:rPr lang="en-US" dirty="0" err="1"/>
              <a:t>të</a:t>
            </a:r>
            <a:r>
              <a:rPr lang="en-US" dirty="0"/>
              <a:t> </a:t>
            </a:r>
            <a:r>
              <a:rPr lang="en-US" dirty="0" err="1"/>
              <a:t>paraburgimit</a:t>
            </a:r>
            <a:r>
              <a:rPr lang="en-US" dirty="0"/>
              <a:t>.</a:t>
            </a:r>
          </a:p>
          <a:p>
            <a:pPr algn="just"/>
            <a:endParaRPr lang="en-US" dirty="0"/>
          </a:p>
          <a:p>
            <a:pPr algn="just"/>
            <a:r>
              <a:rPr lang="en-US" dirty="0" err="1"/>
              <a:t>Afatet</a:t>
            </a:r>
            <a:r>
              <a:rPr lang="en-US" dirty="0"/>
              <a:t> e </a:t>
            </a:r>
            <a:r>
              <a:rPr lang="en-US" dirty="0" err="1"/>
              <a:t>parashikuara</a:t>
            </a:r>
            <a:r>
              <a:rPr lang="en-US" dirty="0"/>
              <a:t> </a:t>
            </a:r>
            <a:r>
              <a:rPr lang="en-US" dirty="0" err="1"/>
              <a:t>në</a:t>
            </a:r>
            <a:r>
              <a:rPr lang="en-US" dirty="0"/>
              <a:t> </a:t>
            </a:r>
            <a:r>
              <a:rPr lang="en-US" dirty="0" err="1"/>
              <a:t>nenin</a:t>
            </a:r>
            <a:r>
              <a:rPr lang="en-US" dirty="0"/>
              <a:t> 263 </a:t>
            </a:r>
            <a:r>
              <a:rPr lang="en-US" dirty="0" err="1"/>
              <a:t>të</a:t>
            </a:r>
            <a:r>
              <a:rPr lang="en-US" dirty="0"/>
              <a:t> </a:t>
            </a:r>
            <a:r>
              <a:rPr lang="en-US" dirty="0" err="1"/>
              <a:t>K.Pr.Penale</a:t>
            </a:r>
            <a:r>
              <a:rPr lang="en-US" dirty="0"/>
              <a:t> </a:t>
            </a:r>
            <a:r>
              <a:rPr lang="en-US" dirty="0" err="1"/>
              <a:t>pezullohen</a:t>
            </a:r>
            <a:r>
              <a:rPr lang="en-US" dirty="0"/>
              <a:t> me </a:t>
            </a:r>
            <a:r>
              <a:rPr lang="en-US" dirty="0" err="1"/>
              <a:t>vendim</a:t>
            </a:r>
            <a:r>
              <a:rPr lang="en-US" dirty="0"/>
              <a:t> </a:t>
            </a:r>
            <a:r>
              <a:rPr lang="en-US" dirty="0" err="1"/>
              <a:t>të</a:t>
            </a:r>
            <a:r>
              <a:rPr lang="en-US" dirty="0"/>
              <a:t> </a:t>
            </a:r>
            <a:r>
              <a:rPr lang="en-US" dirty="0" err="1"/>
              <a:t>ankimueshëm</a:t>
            </a:r>
            <a:r>
              <a:rPr lang="en-US" dirty="0"/>
              <a:t> </a:t>
            </a:r>
            <a:r>
              <a:rPr lang="en-US" dirty="0" err="1"/>
              <a:t>të</a:t>
            </a:r>
            <a:r>
              <a:rPr lang="en-US" dirty="0"/>
              <a:t> </a:t>
            </a:r>
            <a:r>
              <a:rPr lang="en-US" dirty="0" err="1"/>
              <a:t>gjykatës</a:t>
            </a:r>
            <a:r>
              <a:rPr lang="en-US" dirty="0"/>
              <a:t>.</a:t>
            </a:r>
          </a:p>
          <a:p>
            <a:pPr algn="just"/>
            <a:endParaRPr lang="en-US" dirty="0"/>
          </a:p>
          <a:p>
            <a:pPr algn="just"/>
            <a:r>
              <a:rPr lang="en-US" dirty="0" err="1"/>
              <a:t>Kjo</a:t>
            </a:r>
            <a:r>
              <a:rPr lang="en-US" dirty="0"/>
              <a:t> </a:t>
            </a:r>
            <a:r>
              <a:rPr lang="en-US" dirty="0" err="1"/>
              <a:t>dispozitë</a:t>
            </a:r>
            <a:r>
              <a:rPr lang="en-US" dirty="0"/>
              <a:t> </a:t>
            </a:r>
            <a:r>
              <a:rPr lang="en-US" dirty="0" err="1"/>
              <a:t>i</a:t>
            </a:r>
            <a:r>
              <a:rPr lang="en-US" dirty="0"/>
              <a:t> </a:t>
            </a:r>
            <a:r>
              <a:rPr lang="en-US" dirty="0" err="1"/>
              <a:t>referohet</a:t>
            </a:r>
            <a:r>
              <a:rPr lang="en-US" dirty="0"/>
              <a:t> </a:t>
            </a:r>
            <a:r>
              <a:rPr lang="en-US" dirty="0" err="1"/>
              <a:t>kohës</a:t>
            </a:r>
            <a:r>
              <a:rPr lang="en-US" dirty="0"/>
              <a:t> </a:t>
            </a:r>
            <a:r>
              <a:rPr lang="en-US" dirty="0" err="1"/>
              <a:t>së</a:t>
            </a:r>
            <a:r>
              <a:rPr lang="en-US" dirty="0"/>
              <a:t> </a:t>
            </a:r>
            <a:r>
              <a:rPr lang="en-US" dirty="0" err="1"/>
              <a:t>shqyrtimit</a:t>
            </a:r>
            <a:r>
              <a:rPr lang="en-US" dirty="0"/>
              <a:t> </a:t>
            </a:r>
            <a:r>
              <a:rPr lang="en-US" dirty="0" err="1"/>
              <a:t>gjyqësor</a:t>
            </a:r>
            <a:r>
              <a:rPr lang="en-US" dirty="0"/>
              <a:t>. </a:t>
            </a:r>
            <a:r>
              <a:rPr lang="en-US" dirty="0" err="1"/>
              <a:t>Në</a:t>
            </a:r>
            <a:r>
              <a:rPr lang="en-US" dirty="0"/>
              <a:t> </a:t>
            </a:r>
            <a:r>
              <a:rPr lang="en-US" dirty="0" err="1"/>
              <a:t>ligj</a:t>
            </a:r>
            <a:r>
              <a:rPr lang="en-US" dirty="0"/>
              <a:t> </a:t>
            </a:r>
            <a:r>
              <a:rPr lang="en-US" dirty="0" err="1"/>
              <a:t>nuk</a:t>
            </a:r>
            <a:r>
              <a:rPr lang="en-US" dirty="0"/>
              <a:t> </a:t>
            </a:r>
            <a:r>
              <a:rPr lang="en-US" dirty="0" err="1"/>
              <a:t>parashikohet</a:t>
            </a:r>
            <a:r>
              <a:rPr lang="en-US" dirty="0"/>
              <a:t> </a:t>
            </a:r>
            <a:r>
              <a:rPr lang="en-US" dirty="0" err="1"/>
              <a:t>pezullimi</a:t>
            </a:r>
            <a:r>
              <a:rPr lang="en-US" dirty="0"/>
              <a:t> </a:t>
            </a:r>
            <a:r>
              <a:rPr lang="en-US" dirty="0" err="1"/>
              <a:t>i</a:t>
            </a:r>
            <a:r>
              <a:rPr lang="en-US" dirty="0"/>
              <a:t> </a:t>
            </a:r>
            <a:r>
              <a:rPr lang="en-US" dirty="0" err="1"/>
              <a:t>afateve</a:t>
            </a:r>
            <a:r>
              <a:rPr lang="en-US" dirty="0"/>
              <a:t> </a:t>
            </a:r>
            <a:r>
              <a:rPr lang="en-US" dirty="0" err="1"/>
              <a:t>të</a:t>
            </a:r>
            <a:r>
              <a:rPr lang="en-US" dirty="0"/>
              <a:t> </a:t>
            </a:r>
            <a:r>
              <a:rPr lang="en-US" dirty="0" err="1"/>
              <a:t>paraburgimit</a:t>
            </a:r>
            <a:r>
              <a:rPr lang="en-US" dirty="0"/>
              <a:t> </a:t>
            </a:r>
            <a:r>
              <a:rPr lang="en-US" dirty="0" err="1"/>
              <a:t>në</a:t>
            </a:r>
            <a:r>
              <a:rPr lang="en-US" dirty="0"/>
              <a:t> </a:t>
            </a:r>
            <a:r>
              <a:rPr lang="en-US" dirty="0" err="1"/>
              <a:t>fazën</a:t>
            </a:r>
            <a:r>
              <a:rPr lang="en-US" dirty="0"/>
              <a:t> e </a:t>
            </a:r>
            <a:r>
              <a:rPr lang="en-US" dirty="0" err="1"/>
              <a:t>hetimit</a:t>
            </a:r>
            <a:r>
              <a:rPr lang="en-US" dirty="0"/>
              <a:t> </a:t>
            </a:r>
            <a:r>
              <a:rPr lang="en-US" dirty="0" err="1"/>
              <a:t>paraprak</a:t>
            </a:r>
            <a:r>
              <a:rPr lang="en-US" dirty="0"/>
              <a:t>.  P.sh </a:t>
            </a:r>
            <a:r>
              <a:rPr lang="en-US" dirty="0" err="1"/>
              <a:t>prokurori</a:t>
            </a:r>
            <a:r>
              <a:rPr lang="en-US" dirty="0"/>
              <a:t> </a:t>
            </a:r>
            <a:r>
              <a:rPr lang="en-US" dirty="0" err="1"/>
              <a:t>njofton</a:t>
            </a:r>
            <a:r>
              <a:rPr lang="en-US" dirty="0"/>
              <a:t> </a:t>
            </a:r>
            <a:r>
              <a:rPr lang="en-US" dirty="0" err="1"/>
              <a:t>mbrojtësin</a:t>
            </a:r>
            <a:r>
              <a:rPr lang="en-US" dirty="0"/>
              <a:t> e </a:t>
            </a:r>
            <a:r>
              <a:rPr lang="en-US" dirty="0" err="1"/>
              <a:t>caktuar</a:t>
            </a:r>
            <a:r>
              <a:rPr lang="en-US" dirty="0"/>
              <a:t> </a:t>
            </a:r>
            <a:r>
              <a:rPr lang="en-US" dirty="0" err="1"/>
              <a:t>nga</a:t>
            </a:r>
            <a:r>
              <a:rPr lang="en-US" dirty="0"/>
              <a:t> </a:t>
            </a:r>
            <a:r>
              <a:rPr lang="en-US" dirty="0" err="1"/>
              <a:t>personi</a:t>
            </a:r>
            <a:r>
              <a:rPr lang="en-US" dirty="0"/>
              <a:t> </a:t>
            </a:r>
            <a:r>
              <a:rPr lang="en-US" dirty="0" err="1"/>
              <a:t>nën</a:t>
            </a:r>
            <a:r>
              <a:rPr lang="en-US" dirty="0"/>
              <a:t> </a:t>
            </a:r>
            <a:r>
              <a:rPr lang="en-US" dirty="0" err="1"/>
              <a:t>hetim</a:t>
            </a:r>
            <a:r>
              <a:rPr lang="en-US" dirty="0"/>
              <a:t> </a:t>
            </a:r>
            <a:r>
              <a:rPr lang="en-US" dirty="0" err="1"/>
              <a:t>për</a:t>
            </a:r>
            <a:r>
              <a:rPr lang="en-US" dirty="0"/>
              <a:t> </a:t>
            </a:r>
            <a:r>
              <a:rPr lang="en-US" dirty="0" err="1"/>
              <a:t>ditën</a:t>
            </a:r>
            <a:r>
              <a:rPr lang="en-US" dirty="0"/>
              <a:t> </a:t>
            </a:r>
            <a:r>
              <a:rPr lang="en-US" dirty="0" err="1"/>
              <a:t>dhe</a:t>
            </a:r>
            <a:r>
              <a:rPr lang="en-US" dirty="0"/>
              <a:t> </a:t>
            </a:r>
            <a:r>
              <a:rPr lang="en-US" dirty="0" err="1"/>
              <a:t>orën</a:t>
            </a:r>
            <a:r>
              <a:rPr lang="en-US" dirty="0"/>
              <a:t> e </a:t>
            </a:r>
            <a:r>
              <a:rPr lang="en-US" dirty="0" err="1"/>
              <a:t>njoftimit</a:t>
            </a:r>
            <a:r>
              <a:rPr lang="en-US" dirty="0"/>
              <a:t> </a:t>
            </a:r>
            <a:r>
              <a:rPr lang="en-US" dirty="0" err="1"/>
              <a:t>të</a:t>
            </a:r>
            <a:r>
              <a:rPr lang="en-US" dirty="0"/>
              <a:t> </a:t>
            </a:r>
            <a:r>
              <a:rPr lang="en-US" dirty="0" err="1"/>
              <a:t>akuzës</a:t>
            </a:r>
            <a:r>
              <a:rPr lang="en-US" dirty="0"/>
              <a:t> </a:t>
            </a:r>
            <a:r>
              <a:rPr lang="en-US" dirty="0" err="1"/>
              <a:t>në</a:t>
            </a:r>
            <a:r>
              <a:rPr lang="en-US" dirty="0"/>
              <a:t> </a:t>
            </a:r>
            <a:r>
              <a:rPr lang="en-US" dirty="0" err="1"/>
              <a:t>ambientet</a:t>
            </a:r>
            <a:r>
              <a:rPr lang="en-US" dirty="0"/>
              <a:t> e </a:t>
            </a:r>
            <a:r>
              <a:rPr lang="en-US" dirty="0" err="1"/>
              <a:t>paraburgimit</a:t>
            </a:r>
            <a:r>
              <a:rPr lang="en-US" dirty="0"/>
              <a:t>, </a:t>
            </a:r>
            <a:r>
              <a:rPr lang="en-US" dirty="0" err="1"/>
              <a:t>dhe</a:t>
            </a:r>
            <a:r>
              <a:rPr lang="en-US" dirty="0"/>
              <a:t> </a:t>
            </a:r>
            <a:r>
              <a:rPr lang="en-US" dirty="0" err="1"/>
              <a:t>mbrojtësi</a:t>
            </a:r>
            <a:r>
              <a:rPr lang="en-US" dirty="0"/>
              <a:t> </a:t>
            </a:r>
            <a:r>
              <a:rPr lang="en-US" dirty="0" err="1"/>
              <a:t>në</a:t>
            </a:r>
            <a:r>
              <a:rPr lang="en-US" dirty="0"/>
              <a:t> </a:t>
            </a:r>
            <a:r>
              <a:rPr lang="en-US" dirty="0" err="1"/>
              <a:t>mënyrë</a:t>
            </a:r>
            <a:r>
              <a:rPr lang="en-US" dirty="0"/>
              <a:t> </a:t>
            </a:r>
            <a:r>
              <a:rPr lang="en-US" dirty="0" err="1"/>
              <a:t>të</a:t>
            </a:r>
            <a:r>
              <a:rPr lang="en-US" dirty="0"/>
              <a:t> </a:t>
            </a:r>
            <a:r>
              <a:rPr lang="en-US" dirty="0" err="1"/>
              <a:t>përsëritur</a:t>
            </a:r>
            <a:r>
              <a:rPr lang="en-US" dirty="0"/>
              <a:t> </a:t>
            </a:r>
            <a:r>
              <a:rPr lang="en-US" dirty="0" err="1"/>
              <a:t>dhe</a:t>
            </a:r>
            <a:r>
              <a:rPr lang="en-US" dirty="0"/>
              <a:t> pa </a:t>
            </a:r>
            <a:r>
              <a:rPr lang="en-US" dirty="0" err="1"/>
              <a:t>shkaqe</a:t>
            </a:r>
            <a:r>
              <a:rPr lang="en-US" dirty="0"/>
              <a:t> </a:t>
            </a:r>
            <a:r>
              <a:rPr lang="en-US" dirty="0" err="1"/>
              <a:t>të</a:t>
            </a:r>
            <a:r>
              <a:rPr lang="en-US" dirty="0"/>
              <a:t> </a:t>
            </a:r>
            <a:r>
              <a:rPr lang="en-US" dirty="0" err="1"/>
              <a:t>arsyeshme</a:t>
            </a:r>
            <a:r>
              <a:rPr lang="en-US" dirty="0"/>
              <a:t> </a:t>
            </a:r>
            <a:r>
              <a:rPr lang="en-US" dirty="0" err="1"/>
              <a:t>nuk</a:t>
            </a:r>
            <a:r>
              <a:rPr lang="en-US" dirty="0"/>
              <a:t> </a:t>
            </a:r>
            <a:r>
              <a:rPr lang="en-US" dirty="0" err="1"/>
              <a:t>paraqitet</a:t>
            </a:r>
            <a:r>
              <a:rPr lang="en-US" dirty="0"/>
              <a:t>.</a:t>
            </a:r>
          </a:p>
          <a:p>
            <a:endParaRPr lang="en-US" dirty="0"/>
          </a:p>
          <a:p>
            <a:pPr marL="0" indent="0">
              <a:buNone/>
            </a:pPr>
            <a:r>
              <a:rPr lang="en-US" dirty="0"/>
              <a:t> </a:t>
            </a:r>
          </a:p>
          <a:p>
            <a:endParaRPr lang="sq-AL" dirty="0"/>
          </a:p>
        </p:txBody>
      </p:sp>
    </p:spTree>
    <p:extLst>
      <p:ext uri="{BB962C8B-B14F-4D97-AF65-F5344CB8AC3E}">
        <p14:creationId xmlns:p14="http://schemas.microsoft.com/office/powerpoint/2010/main" val="41173172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687185"/>
          </a:xfrm>
        </p:spPr>
        <p:txBody>
          <a:bodyPr/>
          <a:lstStyle/>
          <a:p>
            <a:r>
              <a:rPr lang="en-US" dirty="0" err="1"/>
              <a:t>Lirimi</a:t>
            </a:r>
            <a:r>
              <a:rPr lang="en-US" dirty="0"/>
              <a:t> </a:t>
            </a:r>
            <a:r>
              <a:rPr lang="en-US" dirty="0" err="1"/>
              <a:t>nga</a:t>
            </a:r>
            <a:r>
              <a:rPr lang="en-US" dirty="0"/>
              <a:t> </a:t>
            </a:r>
            <a:r>
              <a:rPr lang="en-US" dirty="0" err="1"/>
              <a:t>burgu</a:t>
            </a:r>
            <a:endParaRPr lang="en-US" dirty="0"/>
          </a:p>
        </p:txBody>
      </p:sp>
      <p:sp>
        <p:nvSpPr>
          <p:cNvPr id="3" name="Content Placeholder 2"/>
          <p:cNvSpPr>
            <a:spLocks noGrp="1"/>
          </p:cNvSpPr>
          <p:nvPr>
            <p:ph idx="1"/>
          </p:nvPr>
        </p:nvSpPr>
        <p:spPr>
          <a:xfrm>
            <a:off x="677334" y="1778924"/>
            <a:ext cx="9630448" cy="4262438"/>
          </a:xfrm>
        </p:spPr>
        <p:txBody>
          <a:bodyPr>
            <a:normAutofit fontScale="77500" lnSpcReduction="20000"/>
          </a:bodyPr>
          <a:lstStyle/>
          <a:p>
            <a:pPr algn="just"/>
            <a:r>
              <a:rPr lang="en-US" dirty="0" err="1"/>
              <a:t>Neni</a:t>
            </a:r>
            <a:r>
              <a:rPr lang="en-US" dirty="0"/>
              <a:t> 266 </a:t>
            </a:r>
            <a:r>
              <a:rPr lang="en-US" dirty="0" err="1"/>
              <a:t>i</a:t>
            </a:r>
            <a:r>
              <a:rPr lang="en-US" dirty="0"/>
              <a:t> </a:t>
            </a:r>
            <a:r>
              <a:rPr lang="en-US" dirty="0" err="1"/>
              <a:t>K.Pr.P</a:t>
            </a:r>
            <a:r>
              <a:rPr lang="en-US" dirty="0"/>
              <a:t> </a:t>
            </a:r>
            <a:r>
              <a:rPr lang="en-US" dirty="0" err="1"/>
              <a:t>parashikon</a:t>
            </a:r>
            <a:r>
              <a:rPr lang="en-US" dirty="0"/>
              <a:t> se, </a:t>
            </a:r>
            <a:r>
              <a:rPr lang="en-US" dirty="0" err="1"/>
              <a:t>kur</a:t>
            </a:r>
            <a:r>
              <a:rPr lang="en-US" dirty="0"/>
              <a:t> </a:t>
            </a:r>
            <a:r>
              <a:rPr lang="en-US" dirty="0" err="1"/>
              <a:t>përfundojnë</a:t>
            </a:r>
            <a:r>
              <a:rPr lang="en-US" dirty="0"/>
              <a:t> </a:t>
            </a:r>
            <a:r>
              <a:rPr lang="en-US" dirty="0" err="1"/>
              <a:t>afatet</a:t>
            </a:r>
            <a:r>
              <a:rPr lang="en-US" dirty="0"/>
              <a:t> e </a:t>
            </a:r>
            <a:r>
              <a:rPr lang="en-US" dirty="0" err="1"/>
              <a:t>paraburgimit</a:t>
            </a:r>
            <a:r>
              <a:rPr lang="en-US" dirty="0"/>
              <a:t> </a:t>
            </a:r>
            <a:r>
              <a:rPr lang="en-US" dirty="0" err="1"/>
              <a:t>i</a:t>
            </a:r>
            <a:r>
              <a:rPr lang="en-US" dirty="0"/>
              <a:t> </a:t>
            </a:r>
            <a:r>
              <a:rPr lang="en-US" dirty="0" err="1"/>
              <a:t>pandehuri</a:t>
            </a:r>
            <a:r>
              <a:rPr lang="en-US" dirty="0"/>
              <a:t> </a:t>
            </a:r>
            <a:r>
              <a:rPr lang="en-US" dirty="0" err="1"/>
              <a:t>lirohet</a:t>
            </a:r>
            <a:r>
              <a:rPr lang="en-US" dirty="0"/>
              <a:t> </a:t>
            </a:r>
            <a:r>
              <a:rPr lang="en-US" dirty="0" err="1"/>
              <a:t>nga</a:t>
            </a:r>
            <a:r>
              <a:rPr lang="en-US" dirty="0"/>
              <a:t> </a:t>
            </a:r>
            <a:r>
              <a:rPr lang="en-US" dirty="0" err="1"/>
              <a:t>burgu</a:t>
            </a:r>
            <a:r>
              <a:rPr lang="en-US" dirty="0"/>
              <a:t>. </a:t>
            </a:r>
          </a:p>
          <a:p>
            <a:pPr algn="just"/>
            <a:r>
              <a:rPr lang="en-US" dirty="0" err="1"/>
              <a:t>Ndaj</a:t>
            </a:r>
            <a:r>
              <a:rPr lang="en-US" dirty="0"/>
              <a:t> </a:t>
            </a:r>
            <a:r>
              <a:rPr lang="en-US" dirty="0" err="1"/>
              <a:t>tij</a:t>
            </a:r>
            <a:r>
              <a:rPr lang="en-US" dirty="0"/>
              <a:t> </a:t>
            </a:r>
            <a:r>
              <a:rPr lang="en-US" dirty="0" err="1"/>
              <a:t>mund</a:t>
            </a:r>
            <a:r>
              <a:rPr lang="en-US" dirty="0"/>
              <a:t> </a:t>
            </a:r>
            <a:r>
              <a:rPr lang="en-US" dirty="0" err="1"/>
              <a:t>të</a:t>
            </a:r>
            <a:r>
              <a:rPr lang="en-US" dirty="0"/>
              <a:t> </a:t>
            </a:r>
            <a:r>
              <a:rPr lang="en-US" dirty="0" err="1"/>
              <a:t>vendosen</a:t>
            </a:r>
            <a:r>
              <a:rPr lang="en-US" dirty="0"/>
              <a:t> masa </a:t>
            </a:r>
            <a:r>
              <a:rPr lang="en-US" dirty="0" err="1"/>
              <a:t>të</a:t>
            </a:r>
            <a:r>
              <a:rPr lang="en-US" dirty="0"/>
              <a:t> </a:t>
            </a:r>
            <a:r>
              <a:rPr lang="en-US" dirty="0" err="1"/>
              <a:t>tjera</a:t>
            </a:r>
            <a:r>
              <a:rPr lang="en-US" dirty="0"/>
              <a:t> </a:t>
            </a:r>
            <a:r>
              <a:rPr lang="en-US" dirty="0" err="1"/>
              <a:t>sigurimi</a:t>
            </a:r>
            <a:r>
              <a:rPr lang="en-US" dirty="0"/>
              <a:t> </a:t>
            </a:r>
            <a:r>
              <a:rPr lang="en-US" dirty="0" err="1"/>
              <a:t>kur</a:t>
            </a:r>
            <a:r>
              <a:rPr lang="en-US" dirty="0"/>
              <a:t> </a:t>
            </a:r>
            <a:r>
              <a:rPr lang="en-US" dirty="0" err="1"/>
              <a:t>ekzistojnë</a:t>
            </a:r>
            <a:r>
              <a:rPr lang="en-US" dirty="0"/>
              <a:t> </a:t>
            </a:r>
            <a:r>
              <a:rPr lang="en-US" dirty="0" err="1"/>
              <a:t>kriteret</a:t>
            </a:r>
            <a:r>
              <a:rPr lang="en-US" dirty="0"/>
              <a:t> </a:t>
            </a:r>
            <a:r>
              <a:rPr lang="en-US" dirty="0" err="1"/>
              <a:t>dhe</a:t>
            </a:r>
            <a:r>
              <a:rPr lang="en-US" dirty="0"/>
              <a:t> </a:t>
            </a:r>
            <a:r>
              <a:rPr lang="en-US" dirty="0" err="1"/>
              <a:t>kushtet</a:t>
            </a:r>
            <a:r>
              <a:rPr lang="en-US" dirty="0"/>
              <a:t> e </a:t>
            </a:r>
            <a:r>
              <a:rPr lang="en-US" dirty="0" err="1"/>
              <a:t>caktuara</a:t>
            </a:r>
            <a:r>
              <a:rPr lang="en-US" dirty="0"/>
              <a:t> </a:t>
            </a:r>
            <a:r>
              <a:rPr lang="en-US" dirty="0" err="1"/>
              <a:t>nga</a:t>
            </a:r>
            <a:r>
              <a:rPr lang="en-US" dirty="0"/>
              <a:t> </a:t>
            </a:r>
            <a:r>
              <a:rPr lang="en-US" dirty="0" err="1"/>
              <a:t>ligji</a:t>
            </a:r>
            <a:r>
              <a:rPr lang="en-US" dirty="0"/>
              <a:t> </a:t>
            </a:r>
            <a:r>
              <a:rPr lang="en-US" dirty="0" err="1"/>
              <a:t>në</a:t>
            </a:r>
            <a:r>
              <a:rPr lang="en-US" dirty="0"/>
              <a:t> </a:t>
            </a:r>
            <a:r>
              <a:rPr lang="en-US" dirty="0" err="1"/>
              <a:t>nenin</a:t>
            </a:r>
            <a:r>
              <a:rPr lang="en-US" dirty="0"/>
              <a:t> 228 -229 </a:t>
            </a:r>
            <a:r>
              <a:rPr lang="en-US" dirty="0" err="1"/>
              <a:t>të</a:t>
            </a:r>
            <a:r>
              <a:rPr lang="en-US" dirty="0"/>
              <a:t> </a:t>
            </a:r>
            <a:r>
              <a:rPr lang="en-US" dirty="0" err="1"/>
              <a:t>Kodit</a:t>
            </a:r>
            <a:r>
              <a:rPr lang="en-US" dirty="0"/>
              <a:t> </a:t>
            </a:r>
            <a:r>
              <a:rPr lang="en-US" dirty="0" err="1"/>
              <a:t>të</a:t>
            </a:r>
            <a:r>
              <a:rPr lang="en-US" dirty="0"/>
              <a:t> </a:t>
            </a:r>
            <a:r>
              <a:rPr lang="en-US" dirty="0" err="1"/>
              <a:t>Procedurës</a:t>
            </a:r>
            <a:r>
              <a:rPr lang="en-US" dirty="0"/>
              <a:t> </a:t>
            </a:r>
            <a:r>
              <a:rPr lang="en-US" dirty="0" err="1"/>
              <a:t>Penale</a:t>
            </a:r>
            <a:r>
              <a:rPr lang="en-US" dirty="0"/>
              <a:t>. </a:t>
            </a:r>
          </a:p>
          <a:p>
            <a:pPr algn="just"/>
            <a:r>
              <a:rPr lang="en-GB" dirty="0"/>
              <a:t>2. </a:t>
            </a:r>
            <a:r>
              <a:rPr lang="en-GB" dirty="0" err="1"/>
              <a:t>Paraburgimi</a:t>
            </a:r>
            <a:r>
              <a:rPr lang="en-GB" dirty="0"/>
              <a:t>, </a:t>
            </a:r>
            <a:r>
              <a:rPr lang="en-GB" dirty="0" err="1"/>
              <a:t>kur</a:t>
            </a:r>
            <a:r>
              <a:rPr lang="en-GB" dirty="0"/>
              <a:t> </a:t>
            </a:r>
            <a:r>
              <a:rPr lang="en-GB" dirty="0" err="1"/>
              <a:t>është</a:t>
            </a:r>
            <a:r>
              <a:rPr lang="en-GB" dirty="0"/>
              <a:t> </a:t>
            </a:r>
            <a:r>
              <a:rPr lang="en-GB" dirty="0" err="1"/>
              <a:t>i</a:t>
            </a:r>
            <a:r>
              <a:rPr lang="en-GB" dirty="0"/>
              <a:t> </a:t>
            </a:r>
            <a:r>
              <a:rPr lang="en-GB" dirty="0" err="1"/>
              <a:t>nevojshëm</a:t>
            </a:r>
            <a:r>
              <a:rPr lang="en-GB" dirty="0"/>
              <a:t>, </a:t>
            </a:r>
            <a:r>
              <a:rPr lang="en-GB" dirty="0" err="1"/>
              <a:t>rivihet</a:t>
            </a:r>
            <a:r>
              <a:rPr lang="en-GB" dirty="0"/>
              <a:t> </a:t>
            </a:r>
            <a:r>
              <a:rPr lang="en-GB" dirty="0" err="1"/>
              <a:t>në</a:t>
            </a:r>
            <a:r>
              <a:rPr lang="en-GB" dirty="0"/>
              <a:t> </a:t>
            </a:r>
            <a:r>
              <a:rPr lang="en-GB" dirty="0" err="1"/>
              <a:t>fuqi</a:t>
            </a:r>
            <a:r>
              <a:rPr lang="en-GB" dirty="0"/>
              <a:t>: </a:t>
            </a:r>
          </a:p>
          <a:p>
            <a:pPr algn="just">
              <a:buAutoNum type="alphaLcParenR"/>
            </a:pPr>
            <a:r>
              <a:rPr lang="en-GB" dirty="0" err="1"/>
              <a:t>kur</a:t>
            </a:r>
            <a:r>
              <a:rPr lang="en-GB" dirty="0"/>
              <a:t> </a:t>
            </a:r>
            <a:r>
              <a:rPr lang="en-GB" dirty="0" err="1"/>
              <a:t>i</a:t>
            </a:r>
            <a:r>
              <a:rPr lang="en-GB" dirty="0"/>
              <a:t> </a:t>
            </a:r>
            <a:r>
              <a:rPr lang="en-GB" dirty="0" err="1"/>
              <a:t>pandehuri</a:t>
            </a:r>
            <a:r>
              <a:rPr lang="en-GB" dirty="0"/>
              <a:t> </a:t>
            </a:r>
            <a:r>
              <a:rPr lang="en-GB" dirty="0" err="1"/>
              <a:t>i</a:t>
            </a:r>
            <a:r>
              <a:rPr lang="en-GB" dirty="0"/>
              <a:t> ka </a:t>
            </a:r>
            <a:r>
              <a:rPr lang="en-GB" dirty="0" err="1"/>
              <a:t>shkelur</a:t>
            </a:r>
            <a:r>
              <a:rPr lang="en-GB" dirty="0"/>
              <a:t> me </a:t>
            </a:r>
            <a:r>
              <a:rPr lang="en-GB" dirty="0" err="1"/>
              <a:t>dashje</a:t>
            </a:r>
            <a:r>
              <a:rPr lang="en-GB" dirty="0"/>
              <a:t> </a:t>
            </a:r>
            <a:r>
              <a:rPr lang="en-GB" dirty="0" err="1"/>
              <a:t>urdhrat</a:t>
            </a:r>
            <a:r>
              <a:rPr lang="en-GB" dirty="0"/>
              <a:t> e </a:t>
            </a:r>
            <a:r>
              <a:rPr lang="en-GB" dirty="0" err="1"/>
              <a:t>dhëna</a:t>
            </a:r>
            <a:r>
              <a:rPr lang="en-GB" dirty="0"/>
              <a:t> </a:t>
            </a:r>
            <a:r>
              <a:rPr lang="en-GB" dirty="0" err="1"/>
              <a:t>në</a:t>
            </a:r>
            <a:r>
              <a:rPr lang="en-GB" dirty="0"/>
              <a:t> </a:t>
            </a:r>
            <a:r>
              <a:rPr lang="en-GB" dirty="0" err="1"/>
              <a:t>lidhje</a:t>
            </a:r>
            <a:r>
              <a:rPr lang="en-GB" dirty="0"/>
              <a:t> me </a:t>
            </a:r>
            <a:r>
              <a:rPr lang="en-GB" dirty="0" err="1"/>
              <a:t>një</a:t>
            </a:r>
            <a:r>
              <a:rPr lang="en-GB" dirty="0"/>
              <a:t> </a:t>
            </a:r>
            <a:r>
              <a:rPr lang="en-GB" dirty="0" err="1"/>
              <a:t>masë</a:t>
            </a:r>
            <a:r>
              <a:rPr lang="en-GB" dirty="0"/>
              <a:t> </a:t>
            </a:r>
            <a:r>
              <a:rPr lang="en-GB" dirty="0" err="1"/>
              <a:t>sigurimi</a:t>
            </a:r>
            <a:r>
              <a:rPr lang="en-GB" dirty="0"/>
              <a:t> </a:t>
            </a:r>
            <a:r>
              <a:rPr lang="en-GB" dirty="0" err="1"/>
              <a:t>të</a:t>
            </a:r>
            <a:r>
              <a:rPr lang="en-GB" dirty="0"/>
              <a:t> </a:t>
            </a:r>
            <a:r>
              <a:rPr lang="en-GB" dirty="0" err="1"/>
              <a:t>marrë</a:t>
            </a:r>
            <a:r>
              <a:rPr lang="en-GB" dirty="0"/>
              <a:t> </a:t>
            </a:r>
            <a:r>
              <a:rPr lang="en-GB" dirty="0" err="1"/>
              <a:t>në</a:t>
            </a:r>
            <a:r>
              <a:rPr lang="en-GB" dirty="0"/>
              <a:t> </a:t>
            </a:r>
            <a:r>
              <a:rPr lang="en-GB" dirty="0" err="1"/>
              <a:t>bazë</a:t>
            </a:r>
            <a:r>
              <a:rPr lang="en-GB" dirty="0"/>
              <a:t> </a:t>
            </a:r>
            <a:r>
              <a:rPr lang="en-GB" dirty="0" err="1"/>
              <a:t>të</a:t>
            </a:r>
            <a:r>
              <a:rPr lang="en-GB" dirty="0"/>
              <a:t> </a:t>
            </a:r>
            <a:r>
              <a:rPr lang="en-GB" dirty="0" err="1"/>
              <a:t>paragrafit</a:t>
            </a:r>
            <a:r>
              <a:rPr lang="en-GB" dirty="0"/>
              <a:t> 1, </a:t>
            </a:r>
            <a:r>
              <a:rPr lang="en-GB" dirty="0" err="1"/>
              <a:t>por</a:t>
            </a:r>
            <a:r>
              <a:rPr lang="en-GB" dirty="0"/>
              <a:t> </a:t>
            </a:r>
            <a:r>
              <a:rPr lang="en-GB" dirty="0" err="1"/>
              <a:t>gjithnjë</a:t>
            </a:r>
            <a:r>
              <a:rPr lang="en-GB" dirty="0"/>
              <a:t> </a:t>
            </a:r>
            <a:r>
              <a:rPr lang="en-GB" dirty="0" err="1"/>
              <a:t>kur</a:t>
            </a:r>
            <a:r>
              <a:rPr lang="en-GB" dirty="0"/>
              <a:t> </a:t>
            </a:r>
            <a:r>
              <a:rPr lang="en-GB" dirty="0" err="1"/>
              <a:t>ekzistojnë</a:t>
            </a:r>
            <a:r>
              <a:rPr lang="en-GB" dirty="0"/>
              <a:t> </a:t>
            </a:r>
            <a:r>
              <a:rPr lang="en-GB" dirty="0" err="1"/>
              <a:t>nevojat</a:t>
            </a:r>
            <a:r>
              <a:rPr lang="en-GB" dirty="0"/>
              <a:t> e </a:t>
            </a:r>
            <a:r>
              <a:rPr lang="en-GB" dirty="0" err="1"/>
              <a:t>sigurimit</a:t>
            </a:r>
            <a:r>
              <a:rPr lang="en-GB" dirty="0"/>
              <a:t>;</a:t>
            </a:r>
          </a:p>
          <a:p>
            <a:pPr algn="just">
              <a:buAutoNum type="alphaLcParenR"/>
            </a:pPr>
            <a:r>
              <a:rPr lang="en-GB" dirty="0"/>
              <a:t>me </a:t>
            </a:r>
            <a:r>
              <a:rPr lang="en-GB" dirty="0" err="1"/>
              <a:t>vendimin</a:t>
            </a:r>
            <a:r>
              <a:rPr lang="en-GB" dirty="0"/>
              <a:t> e </a:t>
            </a:r>
            <a:r>
              <a:rPr lang="en-GB" dirty="0" err="1"/>
              <a:t>dënimit</a:t>
            </a:r>
            <a:r>
              <a:rPr lang="en-GB" dirty="0"/>
              <a:t>, </a:t>
            </a:r>
            <a:r>
              <a:rPr lang="en-GB" dirty="0" err="1"/>
              <a:t>kur</a:t>
            </a:r>
            <a:r>
              <a:rPr lang="en-GB" dirty="0"/>
              <a:t> </a:t>
            </a:r>
            <a:r>
              <a:rPr lang="en-GB" dirty="0" err="1"/>
              <a:t>ekziston</a:t>
            </a:r>
            <a:r>
              <a:rPr lang="en-GB" dirty="0"/>
              <a:t> </a:t>
            </a:r>
            <a:r>
              <a:rPr lang="en-GB" dirty="0" err="1"/>
              <a:t>nevoja</a:t>
            </a:r>
            <a:r>
              <a:rPr lang="en-GB" dirty="0"/>
              <a:t> e </a:t>
            </a:r>
            <a:r>
              <a:rPr lang="en-GB" dirty="0" err="1"/>
              <a:t>sigurimit</a:t>
            </a:r>
            <a:r>
              <a:rPr lang="en-GB" dirty="0"/>
              <a:t> </a:t>
            </a:r>
            <a:r>
              <a:rPr lang="en-GB" dirty="0" err="1"/>
              <a:t>të</a:t>
            </a:r>
            <a:r>
              <a:rPr lang="en-GB" dirty="0"/>
              <a:t> </a:t>
            </a:r>
            <a:r>
              <a:rPr lang="en-GB" dirty="0" err="1"/>
              <a:t>parashikuar</a:t>
            </a:r>
            <a:r>
              <a:rPr lang="en-GB" dirty="0"/>
              <a:t> </a:t>
            </a:r>
            <a:r>
              <a:rPr lang="en-GB" dirty="0" err="1"/>
              <a:t>nga</a:t>
            </a:r>
            <a:r>
              <a:rPr lang="en-GB" dirty="0"/>
              <a:t> </a:t>
            </a:r>
            <a:r>
              <a:rPr lang="en-GB" dirty="0" err="1"/>
              <a:t>neni</a:t>
            </a:r>
            <a:r>
              <a:rPr lang="en-GB" dirty="0"/>
              <a:t> 228, </a:t>
            </a:r>
            <a:r>
              <a:rPr lang="en-GB" dirty="0" err="1"/>
              <a:t>paragrafi</a:t>
            </a:r>
            <a:r>
              <a:rPr lang="en-GB" dirty="0"/>
              <a:t> 3. </a:t>
            </a:r>
          </a:p>
          <a:p>
            <a:pPr marL="0" indent="0" algn="just">
              <a:buNone/>
            </a:pPr>
            <a:r>
              <a:rPr lang="en-GB" dirty="0"/>
              <a:t>3. Me </a:t>
            </a:r>
            <a:r>
              <a:rPr lang="en-GB" dirty="0" err="1"/>
              <a:t>rivënien</a:t>
            </a:r>
            <a:r>
              <a:rPr lang="en-GB" dirty="0"/>
              <a:t> </a:t>
            </a:r>
            <a:r>
              <a:rPr lang="en-GB" dirty="0" err="1"/>
              <a:t>në</a:t>
            </a:r>
            <a:r>
              <a:rPr lang="en-GB" dirty="0"/>
              <a:t> </a:t>
            </a:r>
            <a:r>
              <a:rPr lang="en-GB" dirty="0" err="1"/>
              <a:t>fuqi</a:t>
            </a:r>
            <a:r>
              <a:rPr lang="en-GB" dirty="0"/>
              <a:t> </a:t>
            </a:r>
            <a:r>
              <a:rPr lang="en-GB" dirty="0" err="1"/>
              <a:t>të</a:t>
            </a:r>
            <a:r>
              <a:rPr lang="en-GB" dirty="0"/>
              <a:t> </a:t>
            </a:r>
            <a:r>
              <a:rPr lang="en-GB" dirty="0" err="1"/>
              <a:t>paraburgimit</a:t>
            </a:r>
            <a:r>
              <a:rPr lang="en-GB" dirty="0"/>
              <a:t>, </a:t>
            </a:r>
            <a:r>
              <a:rPr lang="en-GB" dirty="0" err="1"/>
              <a:t>afatet</a:t>
            </a:r>
            <a:r>
              <a:rPr lang="en-GB" dirty="0"/>
              <a:t> </a:t>
            </a:r>
            <a:r>
              <a:rPr lang="en-GB" dirty="0" err="1"/>
              <a:t>fillojnë</a:t>
            </a:r>
            <a:r>
              <a:rPr lang="en-GB" dirty="0"/>
              <a:t> </a:t>
            </a:r>
            <a:r>
              <a:rPr lang="en-GB" dirty="0" err="1"/>
              <a:t>të</a:t>
            </a:r>
            <a:r>
              <a:rPr lang="en-GB" dirty="0"/>
              <a:t> </a:t>
            </a:r>
            <a:r>
              <a:rPr lang="en-GB" dirty="0" err="1"/>
              <a:t>ecin</a:t>
            </a:r>
            <a:r>
              <a:rPr lang="en-GB" dirty="0"/>
              <a:t> </a:t>
            </a:r>
            <a:r>
              <a:rPr lang="en-GB" dirty="0" err="1"/>
              <a:t>përsëri</a:t>
            </a:r>
            <a:r>
              <a:rPr lang="en-GB" dirty="0"/>
              <a:t>, </a:t>
            </a:r>
            <a:r>
              <a:rPr lang="en-GB" dirty="0" err="1"/>
              <a:t>por</a:t>
            </a:r>
            <a:r>
              <a:rPr lang="en-GB" dirty="0"/>
              <a:t> </a:t>
            </a:r>
            <a:r>
              <a:rPr lang="en-GB" dirty="0" err="1"/>
              <a:t>për</a:t>
            </a:r>
            <a:r>
              <a:rPr lang="en-GB" dirty="0"/>
              <a:t> </a:t>
            </a:r>
            <a:r>
              <a:rPr lang="en-GB" dirty="0" err="1"/>
              <a:t>efekt</a:t>
            </a:r>
            <a:r>
              <a:rPr lang="en-GB" dirty="0"/>
              <a:t> </a:t>
            </a:r>
            <a:r>
              <a:rPr lang="en-GB" dirty="0" err="1"/>
              <a:t>të</a:t>
            </a:r>
            <a:r>
              <a:rPr lang="en-GB" dirty="0"/>
              <a:t> </a:t>
            </a:r>
            <a:r>
              <a:rPr lang="en-GB" dirty="0" err="1"/>
              <a:t>llogaritjes</a:t>
            </a:r>
            <a:r>
              <a:rPr lang="en-GB" dirty="0"/>
              <a:t> </a:t>
            </a:r>
            <a:r>
              <a:rPr lang="en-GB" dirty="0" err="1"/>
              <a:t>së</a:t>
            </a:r>
            <a:r>
              <a:rPr lang="en-GB" dirty="0"/>
              <a:t> </a:t>
            </a:r>
            <a:r>
              <a:rPr lang="en-GB" dirty="0" err="1"/>
              <a:t>afatit</a:t>
            </a:r>
            <a:r>
              <a:rPr lang="en-GB" dirty="0"/>
              <a:t> </a:t>
            </a:r>
            <a:r>
              <a:rPr lang="en-GB" dirty="0" err="1"/>
              <a:t>të</a:t>
            </a:r>
            <a:r>
              <a:rPr lang="en-GB" dirty="0"/>
              <a:t> </a:t>
            </a:r>
            <a:r>
              <a:rPr lang="en-GB" dirty="0" err="1"/>
              <a:t>kohëzgjatjes</a:t>
            </a:r>
            <a:r>
              <a:rPr lang="en-GB" dirty="0"/>
              <a:t> </a:t>
            </a:r>
            <a:r>
              <a:rPr lang="en-GB" dirty="0" err="1"/>
              <a:t>së</a:t>
            </a:r>
            <a:r>
              <a:rPr lang="en-GB" dirty="0"/>
              <a:t> </a:t>
            </a:r>
            <a:r>
              <a:rPr lang="en-GB" dirty="0" err="1"/>
              <a:t>përgjithshme</a:t>
            </a:r>
            <a:r>
              <a:rPr lang="en-GB" dirty="0"/>
              <a:t> </a:t>
            </a:r>
            <a:r>
              <a:rPr lang="en-GB" dirty="0" err="1"/>
              <a:t>të</a:t>
            </a:r>
            <a:r>
              <a:rPr lang="en-GB" dirty="0"/>
              <a:t> </a:t>
            </a:r>
            <a:r>
              <a:rPr lang="en-GB" dirty="0" err="1"/>
              <a:t>paraburgimit</a:t>
            </a:r>
            <a:r>
              <a:rPr lang="en-GB" dirty="0"/>
              <a:t> </a:t>
            </a:r>
            <a:r>
              <a:rPr lang="en-GB" dirty="0" err="1"/>
              <a:t>mbahet</a:t>
            </a:r>
            <a:r>
              <a:rPr lang="en-GB" dirty="0"/>
              <a:t> </a:t>
            </a:r>
            <a:r>
              <a:rPr lang="en-GB" dirty="0" err="1"/>
              <a:t>parasysh</a:t>
            </a:r>
            <a:r>
              <a:rPr lang="en-GB" dirty="0"/>
              <a:t> </a:t>
            </a:r>
            <a:r>
              <a:rPr lang="en-GB" dirty="0" err="1"/>
              <a:t>edhe</a:t>
            </a:r>
            <a:r>
              <a:rPr lang="en-GB" dirty="0"/>
              <a:t> </a:t>
            </a:r>
            <a:r>
              <a:rPr lang="en-GB" dirty="0" err="1"/>
              <a:t>paraburgimi</a:t>
            </a:r>
            <a:r>
              <a:rPr lang="en-GB" dirty="0"/>
              <a:t> </a:t>
            </a:r>
            <a:r>
              <a:rPr lang="en-GB" dirty="0" err="1"/>
              <a:t>i</a:t>
            </a:r>
            <a:r>
              <a:rPr lang="en-GB" dirty="0"/>
              <a:t> </a:t>
            </a:r>
            <a:r>
              <a:rPr lang="en-GB" dirty="0" err="1"/>
              <a:t>vuajtur</a:t>
            </a:r>
            <a:r>
              <a:rPr lang="en-GB" dirty="0"/>
              <a:t> </a:t>
            </a:r>
            <a:r>
              <a:rPr lang="en-GB" dirty="0" err="1"/>
              <a:t>më</a:t>
            </a:r>
            <a:r>
              <a:rPr lang="en-GB" dirty="0"/>
              <a:t> pare.</a:t>
            </a:r>
          </a:p>
          <a:p>
            <a:pPr algn="just"/>
            <a:r>
              <a:rPr lang="en-US" dirty="0" err="1"/>
              <a:t>nga</a:t>
            </a:r>
            <a:r>
              <a:rPr lang="en-US" dirty="0"/>
              <a:t> </a:t>
            </a:r>
            <a:r>
              <a:rPr lang="en-US" dirty="0" err="1"/>
              <a:t>Kolegjet</a:t>
            </a:r>
            <a:r>
              <a:rPr lang="en-US" dirty="0"/>
              <a:t> e </a:t>
            </a:r>
            <a:r>
              <a:rPr lang="en-US" dirty="0" err="1"/>
              <a:t>Bashkuara</a:t>
            </a:r>
            <a:r>
              <a:rPr lang="en-US" dirty="0"/>
              <a:t> </a:t>
            </a:r>
            <a:r>
              <a:rPr lang="en-US" dirty="0" err="1"/>
              <a:t>në</a:t>
            </a:r>
            <a:r>
              <a:rPr lang="en-US" dirty="0"/>
              <a:t> </a:t>
            </a:r>
            <a:r>
              <a:rPr lang="en-US" dirty="0" err="1"/>
              <a:t>vendimin</a:t>
            </a:r>
            <a:r>
              <a:rPr lang="en-US" dirty="0"/>
              <a:t> </a:t>
            </a:r>
            <a:r>
              <a:rPr lang="en-US" dirty="0" err="1"/>
              <a:t>Unifikues</a:t>
            </a:r>
            <a:r>
              <a:rPr lang="en-US" dirty="0"/>
              <a:t> nr. 6 </a:t>
            </a:r>
            <a:r>
              <a:rPr lang="en-US" dirty="0" err="1"/>
              <a:t>të</a:t>
            </a:r>
            <a:r>
              <a:rPr lang="en-US" dirty="0"/>
              <a:t> </a:t>
            </a:r>
            <a:r>
              <a:rPr lang="en-US" dirty="0" err="1"/>
              <a:t>vitit</a:t>
            </a:r>
            <a:r>
              <a:rPr lang="en-US" dirty="0"/>
              <a:t> 2003 </a:t>
            </a:r>
            <a:r>
              <a:rPr lang="en-US" dirty="0" err="1"/>
              <a:t>është</a:t>
            </a:r>
            <a:r>
              <a:rPr lang="en-US" dirty="0"/>
              <a:t> </a:t>
            </a:r>
            <a:r>
              <a:rPr lang="en-US" dirty="0" err="1"/>
              <a:t>mbajtur</a:t>
            </a:r>
            <a:r>
              <a:rPr lang="en-US" dirty="0"/>
              <a:t> </a:t>
            </a:r>
            <a:r>
              <a:rPr lang="en-US" dirty="0" err="1"/>
              <a:t>qendrimi</a:t>
            </a:r>
            <a:r>
              <a:rPr lang="en-US" dirty="0"/>
              <a:t> se :“</a:t>
            </a:r>
            <a:r>
              <a:rPr lang="en-US" b="1" i="1" dirty="0" err="1"/>
              <a:t>Kolegjet</a:t>
            </a:r>
            <a:r>
              <a:rPr lang="en-US" b="1" i="1" dirty="0"/>
              <a:t> e </a:t>
            </a:r>
            <a:r>
              <a:rPr lang="en-US" b="1" i="1" dirty="0" err="1"/>
              <a:t>Bashkuara</a:t>
            </a:r>
            <a:r>
              <a:rPr lang="en-US" b="1" i="1" dirty="0"/>
              <a:t> </a:t>
            </a:r>
            <a:r>
              <a:rPr lang="en-US" b="1" i="1" dirty="0" err="1"/>
              <a:t>të</a:t>
            </a:r>
            <a:r>
              <a:rPr lang="en-US" b="1" i="1" dirty="0"/>
              <a:t> </a:t>
            </a:r>
            <a:r>
              <a:rPr lang="en-US" b="1" i="1" dirty="0" err="1"/>
              <a:t>Gjykatës</a:t>
            </a:r>
            <a:r>
              <a:rPr lang="en-US" b="1" i="1" dirty="0"/>
              <a:t> </a:t>
            </a:r>
            <a:r>
              <a:rPr lang="en-US" b="1" i="1" dirty="0" err="1"/>
              <a:t>së</a:t>
            </a:r>
            <a:r>
              <a:rPr lang="en-US" b="1" i="1" dirty="0"/>
              <a:t> </a:t>
            </a:r>
            <a:r>
              <a:rPr lang="en-US" b="1" i="1" dirty="0" err="1"/>
              <a:t>Lartë</a:t>
            </a:r>
            <a:r>
              <a:rPr lang="en-US" b="1" i="1" dirty="0"/>
              <a:t> </a:t>
            </a:r>
            <a:r>
              <a:rPr lang="en-US" b="1" i="1" dirty="0" err="1"/>
              <a:t>çmojnë</a:t>
            </a:r>
            <a:r>
              <a:rPr lang="en-US" b="1" i="1" dirty="0"/>
              <a:t> se </a:t>
            </a:r>
            <a:r>
              <a:rPr lang="en-US" b="1" i="1" dirty="0" err="1"/>
              <a:t>në</a:t>
            </a:r>
            <a:r>
              <a:rPr lang="en-US" b="1" i="1" dirty="0"/>
              <a:t> </a:t>
            </a:r>
            <a:r>
              <a:rPr lang="en-US" b="1" i="1" dirty="0" err="1"/>
              <a:t>rigjykim</a:t>
            </a:r>
            <a:r>
              <a:rPr lang="en-US" b="1" i="1" dirty="0"/>
              <a:t>, </a:t>
            </a:r>
            <a:r>
              <a:rPr lang="en-US" b="1" i="1" dirty="0" err="1"/>
              <a:t>afatet</a:t>
            </a:r>
            <a:r>
              <a:rPr lang="en-US" b="1" i="1" dirty="0"/>
              <a:t> e </a:t>
            </a:r>
            <a:r>
              <a:rPr lang="en-US" b="1" i="1" dirty="0" err="1"/>
              <a:t>paraburgimit</a:t>
            </a:r>
            <a:r>
              <a:rPr lang="en-US" b="1" i="1" dirty="0"/>
              <a:t> </a:t>
            </a:r>
            <a:r>
              <a:rPr lang="en-US" b="1" i="1" dirty="0" err="1"/>
              <a:t>nuk</a:t>
            </a:r>
            <a:r>
              <a:rPr lang="en-US" b="1" i="1" dirty="0"/>
              <a:t> </a:t>
            </a:r>
            <a:r>
              <a:rPr lang="en-US" b="1" i="1" dirty="0" err="1"/>
              <a:t>mund</a:t>
            </a:r>
            <a:r>
              <a:rPr lang="en-US" b="1" i="1" dirty="0"/>
              <a:t> </a:t>
            </a:r>
            <a:r>
              <a:rPr lang="en-US" b="1" i="1" dirty="0" err="1"/>
              <a:t>të</a:t>
            </a:r>
            <a:r>
              <a:rPr lang="en-US" b="1" i="1" dirty="0"/>
              <a:t> </a:t>
            </a:r>
            <a:r>
              <a:rPr lang="en-US" b="1" i="1" dirty="0" err="1"/>
              <a:t>rinisin</a:t>
            </a:r>
            <a:r>
              <a:rPr lang="en-US" b="1" i="1" dirty="0"/>
              <a:t> </a:t>
            </a:r>
            <a:r>
              <a:rPr lang="en-US" b="1" i="1" dirty="0" err="1"/>
              <a:t>në</a:t>
            </a:r>
            <a:r>
              <a:rPr lang="en-US" b="1" i="1" dirty="0"/>
              <a:t> </a:t>
            </a:r>
            <a:r>
              <a:rPr lang="en-US" b="1" i="1" dirty="0" err="1"/>
              <a:t>qoftë</a:t>
            </a:r>
            <a:r>
              <a:rPr lang="en-US" b="1" i="1" dirty="0"/>
              <a:t> se </a:t>
            </a:r>
            <a:r>
              <a:rPr lang="en-US" b="1" i="1" dirty="0" err="1"/>
              <a:t>kohëzgjatja</a:t>
            </a:r>
            <a:r>
              <a:rPr lang="en-US" b="1" i="1" dirty="0"/>
              <a:t> </a:t>
            </a:r>
            <a:r>
              <a:rPr lang="en-US" b="1" i="1" dirty="0" err="1"/>
              <a:t>tërësore</a:t>
            </a:r>
            <a:r>
              <a:rPr lang="en-US" b="1" i="1" dirty="0"/>
              <a:t> </a:t>
            </a:r>
            <a:r>
              <a:rPr lang="en-US" b="1" i="1" dirty="0" err="1"/>
              <a:t>është</a:t>
            </a:r>
            <a:r>
              <a:rPr lang="en-US" b="1" i="1" dirty="0"/>
              <a:t> </a:t>
            </a:r>
            <a:r>
              <a:rPr lang="en-US" b="1" i="1" dirty="0" err="1"/>
              <a:t>konsumuar</a:t>
            </a:r>
            <a:r>
              <a:rPr lang="en-US" b="1" i="1" dirty="0"/>
              <a:t> </a:t>
            </a:r>
            <a:r>
              <a:rPr lang="en-US" b="1" i="1" dirty="0" err="1"/>
              <a:t>plotësisht</a:t>
            </a:r>
            <a:r>
              <a:rPr lang="en-US" b="1" i="1" dirty="0"/>
              <a:t>. </a:t>
            </a:r>
            <a:r>
              <a:rPr lang="en-US" b="1" i="1" dirty="0" err="1"/>
              <a:t>Në</a:t>
            </a:r>
            <a:r>
              <a:rPr lang="en-US" b="1" i="1" dirty="0"/>
              <a:t> </a:t>
            </a:r>
            <a:r>
              <a:rPr lang="en-US" b="1" i="1" dirty="0" err="1"/>
              <a:t>rastet</a:t>
            </a:r>
            <a:r>
              <a:rPr lang="en-US" b="1" i="1" dirty="0"/>
              <a:t> e </a:t>
            </a:r>
            <a:r>
              <a:rPr lang="en-US" b="1" i="1" dirty="0" err="1"/>
              <a:t>tjera</a:t>
            </a:r>
            <a:r>
              <a:rPr lang="en-US" b="1" i="1" dirty="0"/>
              <a:t>, </a:t>
            </a:r>
            <a:r>
              <a:rPr lang="en-US" b="1" i="1" dirty="0" err="1"/>
              <a:t>kohëzgjatja</a:t>
            </a:r>
            <a:r>
              <a:rPr lang="en-US" b="1" i="1" dirty="0"/>
              <a:t> e </a:t>
            </a:r>
            <a:r>
              <a:rPr lang="en-US" b="1" i="1" dirty="0" err="1"/>
              <a:t>paraburgimit</a:t>
            </a:r>
            <a:r>
              <a:rPr lang="en-US" b="1" i="1" dirty="0"/>
              <a:t> </a:t>
            </a:r>
            <a:r>
              <a:rPr lang="en-US" b="1" i="1" dirty="0" err="1"/>
              <a:t>rifillon</a:t>
            </a:r>
            <a:r>
              <a:rPr lang="en-US" b="1" i="1" dirty="0"/>
              <a:t> </a:t>
            </a:r>
            <a:r>
              <a:rPr lang="en-US" b="1" i="1" dirty="0" err="1"/>
              <a:t>për</a:t>
            </a:r>
            <a:r>
              <a:rPr lang="en-US" b="1" i="1" dirty="0"/>
              <a:t> </a:t>
            </a:r>
            <a:r>
              <a:rPr lang="en-US" b="1" i="1" dirty="0" err="1"/>
              <a:t>çdo</a:t>
            </a:r>
            <a:r>
              <a:rPr lang="en-US" b="1" i="1" dirty="0"/>
              <a:t> </a:t>
            </a:r>
            <a:r>
              <a:rPr lang="en-US" b="1" i="1" dirty="0" err="1"/>
              <a:t>shkallë</a:t>
            </a:r>
            <a:r>
              <a:rPr lang="en-US" b="1" i="1" dirty="0"/>
              <a:t> </a:t>
            </a:r>
            <a:r>
              <a:rPr lang="en-US" b="1" i="1" dirty="0" err="1"/>
              <a:t>të</a:t>
            </a:r>
            <a:r>
              <a:rPr lang="en-US" b="1" i="1" dirty="0"/>
              <a:t> </a:t>
            </a:r>
            <a:r>
              <a:rPr lang="en-US" b="1" i="1" dirty="0" err="1"/>
              <a:t>procedimit</a:t>
            </a:r>
            <a:r>
              <a:rPr lang="en-US" b="1" i="1" dirty="0"/>
              <a:t>, me </a:t>
            </a:r>
            <a:r>
              <a:rPr lang="en-US" b="1" i="1" dirty="0" err="1"/>
              <a:t>kushtin</a:t>
            </a:r>
            <a:r>
              <a:rPr lang="en-US" b="1" i="1" dirty="0"/>
              <a:t> </a:t>
            </a:r>
            <a:r>
              <a:rPr lang="en-US" b="1" i="1" dirty="0" err="1"/>
              <a:t>që</a:t>
            </a:r>
            <a:r>
              <a:rPr lang="en-US" b="1" i="1" dirty="0"/>
              <a:t> </a:t>
            </a:r>
            <a:r>
              <a:rPr lang="en-US" b="1" i="1" dirty="0" err="1"/>
              <a:t>kohëzgjatja</a:t>
            </a:r>
            <a:r>
              <a:rPr lang="en-US" b="1" i="1" dirty="0"/>
              <a:t> </a:t>
            </a:r>
            <a:r>
              <a:rPr lang="en-US" b="1" i="1" dirty="0" err="1"/>
              <a:t>tërësore</a:t>
            </a:r>
            <a:r>
              <a:rPr lang="en-US" b="1" i="1" dirty="0"/>
              <a:t> e </a:t>
            </a:r>
            <a:r>
              <a:rPr lang="en-US" b="1" i="1" dirty="0" err="1"/>
              <a:t>paraburgimit</a:t>
            </a:r>
            <a:r>
              <a:rPr lang="en-US" b="1" i="1" dirty="0"/>
              <a:t> </a:t>
            </a:r>
            <a:r>
              <a:rPr lang="en-US" b="1" i="1" dirty="0" err="1"/>
              <a:t>të</a:t>
            </a:r>
            <a:r>
              <a:rPr lang="en-US" b="1" i="1" dirty="0"/>
              <a:t> </a:t>
            </a:r>
            <a:r>
              <a:rPr lang="en-US" b="1" i="1" dirty="0" err="1"/>
              <a:t>mos</a:t>
            </a:r>
            <a:r>
              <a:rPr lang="en-US" b="1" i="1" dirty="0"/>
              <a:t> </a:t>
            </a:r>
            <a:r>
              <a:rPr lang="en-US" b="1" i="1" dirty="0" err="1"/>
              <a:t>tejkalohet</a:t>
            </a:r>
            <a:r>
              <a:rPr lang="en-US" b="1" i="1" dirty="0"/>
              <a:t>”</a:t>
            </a:r>
            <a:r>
              <a:rPr lang="en-US" dirty="0"/>
              <a:t> </a:t>
            </a:r>
          </a:p>
          <a:p>
            <a:pPr algn="just"/>
            <a:r>
              <a:rPr lang="en-US" dirty="0" err="1"/>
              <a:t>Mendoj</a:t>
            </a:r>
            <a:r>
              <a:rPr lang="en-US" dirty="0"/>
              <a:t> se </a:t>
            </a:r>
            <a:r>
              <a:rPr lang="en-US" dirty="0" err="1"/>
              <a:t>mund</a:t>
            </a:r>
            <a:r>
              <a:rPr lang="en-US" dirty="0"/>
              <a:t> </a:t>
            </a:r>
            <a:r>
              <a:rPr lang="en-US" dirty="0" err="1"/>
              <a:t>të</a:t>
            </a:r>
            <a:r>
              <a:rPr lang="en-US" dirty="0"/>
              <a:t> </a:t>
            </a:r>
            <a:r>
              <a:rPr lang="en-US" dirty="0" err="1"/>
              <a:t>caktohen</a:t>
            </a:r>
            <a:r>
              <a:rPr lang="en-US" dirty="0"/>
              <a:t> </a:t>
            </a:r>
            <a:r>
              <a:rPr lang="en-US" dirty="0" err="1"/>
              <a:t>vetëm</a:t>
            </a:r>
            <a:r>
              <a:rPr lang="en-US" dirty="0"/>
              <a:t> masa </a:t>
            </a:r>
            <a:r>
              <a:rPr lang="en-US" dirty="0" err="1"/>
              <a:t>të</a:t>
            </a:r>
            <a:r>
              <a:rPr lang="en-US" dirty="0"/>
              <a:t> </a:t>
            </a:r>
            <a:r>
              <a:rPr lang="en-US" dirty="0" err="1"/>
              <a:t>tjera</a:t>
            </a:r>
            <a:r>
              <a:rPr lang="en-US" dirty="0"/>
              <a:t> </a:t>
            </a:r>
            <a:r>
              <a:rPr lang="en-US" dirty="0" err="1"/>
              <a:t>dhe</a:t>
            </a:r>
            <a:r>
              <a:rPr lang="en-US" dirty="0"/>
              <a:t> jo masa e </a:t>
            </a:r>
            <a:r>
              <a:rPr lang="en-US" dirty="0" err="1"/>
              <a:t>sigurimit</a:t>
            </a:r>
            <a:r>
              <a:rPr lang="en-US" dirty="0"/>
              <a:t> arrest </a:t>
            </a:r>
            <a:r>
              <a:rPr lang="en-US" dirty="0" err="1"/>
              <a:t>në</a:t>
            </a:r>
            <a:r>
              <a:rPr lang="en-US" dirty="0"/>
              <a:t> burg </a:t>
            </a:r>
            <a:r>
              <a:rPr lang="en-US" dirty="0" err="1"/>
              <a:t>kur</a:t>
            </a:r>
            <a:r>
              <a:rPr lang="en-US" dirty="0"/>
              <a:t> </a:t>
            </a:r>
            <a:r>
              <a:rPr lang="en-US" dirty="0" err="1"/>
              <a:t>kanë</a:t>
            </a:r>
            <a:r>
              <a:rPr lang="en-US" dirty="0"/>
              <a:t> </a:t>
            </a:r>
            <a:r>
              <a:rPr lang="en-US" dirty="0" err="1"/>
              <a:t>përfunduar</a:t>
            </a:r>
            <a:r>
              <a:rPr lang="en-US" dirty="0"/>
              <a:t> </a:t>
            </a:r>
            <a:r>
              <a:rPr lang="en-US" dirty="0" err="1"/>
              <a:t>afatet</a:t>
            </a:r>
            <a:r>
              <a:rPr lang="en-US" dirty="0"/>
              <a:t> </a:t>
            </a:r>
            <a:r>
              <a:rPr lang="en-US" dirty="0" err="1"/>
              <a:t>tërësore</a:t>
            </a:r>
            <a:r>
              <a:rPr lang="en-US" dirty="0"/>
              <a:t> </a:t>
            </a:r>
            <a:r>
              <a:rPr lang="en-US" dirty="0" err="1"/>
              <a:t>të</a:t>
            </a:r>
            <a:r>
              <a:rPr lang="en-US" dirty="0"/>
              <a:t> </a:t>
            </a:r>
            <a:r>
              <a:rPr lang="en-US" dirty="0" err="1"/>
              <a:t>paraburgimit</a:t>
            </a:r>
            <a:r>
              <a:rPr lang="en-US" dirty="0"/>
              <a:t> </a:t>
            </a:r>
            <a:r>
              <a:rPr lang="en-US" dirty="0" err="1"/>
              <a:t>për</a:t>
            </a:r>
            <a:r>
              <a:rPr lang="en-US" dirty="0"/>
              <a:t> </a:t>
            </a:r>
            <a:r>
              <a:rPr lang="en-US" dirty="0" err="1"/>
              <a:t>atë</a:t>
            </a:r>
            <a:r>
              <a:rPr lang="en-US" dirty="0"/>
              <a:t> </a:t>
            </a:r>
            <a:r>
              <a:rPr lang="en-US" dirty="0" err="1"/>
              <a:t>fazë</a:t>
            </a:r>
            <a:r>
              <a:rPr lang="en-US" dirty="0"/>
              <a:t> </a:t>
            </a:r>
            <a:r>
              <a:rPr lang="en-US" dirty="0" err="1"/>
              <a:t>të</a:t>
            </a:r>
            <a:r>
              <a:rPr lang="en-US" dirty="0"/>
              <a:t> </a:t>
            </a:r>
            <a:r>
              <a:rPr lang="en-US" dirty="0" err="1"/>
              <a:t>procedimit</a:t>
            </a:r>
            <a:r>
              <a:rPr lang="en-US" dirty="0"/>
              <a:t>. </a:t>
            </a:r>
            <a:r>
              <a:rPr lang="en-US" dirty="0" err="1"/>
              <a:t>Interpretimi</a:t>
            </a:r>
            <a:r>
              <a:rPr lang="en-US" dirty="0"/>
              <a:t> </a:t>
            </a:r>
            <a:r>
              <a:rPr lang="en-US" dirty="0" err="1"/>
              <a:t>i</a:t>
            </a:r>
            <a:r>
              <a:rPr lang="en-US" dirty="0"/>
              <a:t> </a:t>
            </a:r>
            <a:r>
              <a:rPr lang="en-US" dirty="0" err="1"/>
              <a:t>bërë</a:t>
            </a:r>
            <a:r>
              <a:rPr lang="en-US" dirty="0"/>
              <a:t> </a:t>
            </a:r>
            <a:r>
              <a:rPr lang="en-US" dirty="0" err="1"/>
              <a:t>nga</a:t>
            </a:r>
            <a:r>
              <a:rPr lang="en-US" dirty="0"/>
              <a:t> </a:t>
            </a:r>
            <a:r>
              <a:rPr lang="en-US" dirty="0" err="1"/>
              <a:t>Kolegjet</a:t>
            </a:r>
            <a:r>
              <a:rPr lang="en-US" dirty="0"/>
              <a:t> e </a:t>
            </a:r>
            <a:r>
              <a:rPr lang="en-US" dirty="0" err="1"/>
              <a:t>Bashkuara</a:t>
            </a:r>
            <a:r>
              <a:rPr lang="en-US" dirty="0"/>
              <a:t> </a:t>
            </a:r>
            <a:r>
              <a:rPr lang="en-US" dirty="0" err="1"/>
              <a:t>vlen</a:t>
            </a:r>
            <a:r>
              <a:rPr lang="en-US" dirty="0"/>
              <a:t> </a:t>
            </a:r>
            <a:r>
              <a:rPr lang="en-US" dirty="0" err="1"/>
              <a:t>edhe</a:t>
            </a:r>
            <a:r>
              <a:rPr lang="en-US" dirty="0"/>
              <a:t> </a:t>
            </a:r>
            <a:r>
              <a:rPr lang="en-US" dirty="0" err="1"/>
              <a:t>për</a:t>
            </a:r>
            <a:r>
              <a:rPr lang="en-US" dirty="0"/>
              <a:t> </a:t>
            </a:r>
            <a:r>
              <a:rPr lang="en-US" dirty="0" err="1"/>
              <a:t>fazën</a:t>
            </a:r>
            <a:r>
              <a:rPr lang="en-US" dirty="0"/>
              <a:t> e </a:t>
            </a:r>
            <a:r>
              <a:rPr lang="en-US" dirty="0" err="1"/>
              <a:t>hetimit</a:t>
            </a:r>
            <a:r>
              <a:rPr lang="en-US" dirty="0"/>
              <a:t>. P.sh </a:t>
            </a:r>
            <a:r>
              <a:rPr lang="en-US" dirty="0" err="1"/>
              <a:t>për</a:t>
            </a:r>
            <a:r>
              <a:rPr lang="en-US" dirty="0"/>
              <a:t> </a:t>
            </a:r>
            <a:r>
              <a:rPr lang="en-US" dirty="0" err="1"/>
              <a:t>kundravajtjet</a:t>
            </a:r>
            <a:r>
              <a:rPr lang="en-US" dirty="0"/>
              <a:t> </a:t>
            </a:r>
            <a:r>
              <a:rPr lang="en-US" dirty="0" err="1"/>
              <a:t>është</a:t>
            </a:r>
            <a:r>
              <a:rPr lang="en-US" dirty="0"/>
              <a:t> </a:t>
            </a:r>
            <a:r>
              <a:rPr lang="en-US" dirty="0" err="1"/>
              <a:t>llogaritur</a:t>
            </a:r>
            <a:r>
              <a:rPr lang="en-US" dirty="0"/>
              <a:t> </a:t>
            </a:r>
            <a:r>
              <a:rPr lang="en-US" dirty="0" err="1"/>
              <a:t>maksimalisht</a:t>
            </a:r>
            <a:r>
              <a:rPr lang="en-US" dirty="0"/>
              <a:t> </a:t>
            </a:r>
            <a:r>
              <a:rPr lang="en-US" dirty="0" err="1"/>
              <a:t>afatit</a:t>
            </a:r>
            <a:r>
              <a:rPr lang="en-US" dirty="0"/>
              <a:t> 3 </a:t>
            </a:r>
            <a:r>
              <a:rPr lang="en-US" dirty="0" err="1"/>
              <a:t>muaj</a:t>
            </a:r>
            <a:r>
              <a:rPr lang="en-US" dirty="0"/>
              <a:t> + 3 </a:t>
            </a:r>
            <a:r>
              <a:rPr lang="en-US" dirty="0" err="1"/>
              <a:t>muaj</a:t>
            </a:r>
            <a:r>
              <a:rPr lang="en-US" dirty="0"/>
              <a:t> </a:t>
            </a:r>
            <a:r>
              <a:rPr lang="en-US" dirty="0" err="1"/>
              <a:t>zgjatje</a:t>
            </a:r>
            <a:r>
              <a:rPr lang="en-US" dirty="0"/>
              <a:t> (</a:t>
            </a:r>
            <a:r>
              <a:rPr lang="en-US" dirty="0" err="1"/>
              <a:t>kur</a:t>
            </a:r>
            <a:r>
              <a:rPr lang="en-US" dirty="0"/>
              <a:t> </a:t>
            </a:r>
            <a:r>
              <a:rPr lang="en-US" dirty="0" err="1"/>
              <a:t>kërkohet</a:t>
            </a:r>
            <a:r>
              <a:rPr lang="en-US" dirty="0"/>
              <a:t> </a:t>
            </a:r>
            <a:r>
              <a:rPr lang="en-US" dirty="0" err="1"/>
              <a:t>nga</a:t>
            </a:r>
            <a:r>
              <a:rPr lang="en-US" dirty="0"/>
              <a:t> </a:t>
            </a:r>
            <a:r>
              <a:rPr lang="en-US" dirty="0" err="1"/>
              <a:t>prokurori</a:t>
            </a:r>
            <a:r>
              <a:rPr lang="en-US" dirty="0"/>
              <a:t>)+ 2 </a:t>
            </a:r>
            <a:r>
              <a:rPr lang="en-US" dirty="0" err="1"/>
              <a:t>muaj</a:t>
            </a:r>
            <a:r>
              <a:rPr lang="en-US" dirty="0"/>
              <a:t> (</a:t>
            </a:r>
            <a:r>
              <a:rPr lang="en-US" dirty="0" err="1"/>
              <a:t>shkalla</a:t>
            </a:r>
            <a:r>
              <a:rPr lang="en-US" dirty="0"/>
              <a:t> e </a:t>
            </a:r>
            <a:r>
              <a:rPr lang="en-US" dirty="0" err="1"/>
              <a:t>parë</a:t>
            </a:r>
            <a:r>
              <a:rPr lang="en-US" dirty="0"/>
              <a:t>) + 2 </a:t>
            </a:r>
            <a:r>
              <a:rPr lang="en-US" dirty="0" err="1"/>
              <a:t>muaj</a:t>
            </a:r>
            <a:r>
              <a:rPr lang="en-US" dirty="0"/>
              <a:t> (</a:t>
            </a:r>
            <a:r>
              <a:rPr lang="en-US" dirty="0" err="1"/>
              <a:t>apeli</a:t>
            </a:r>
            <a:r>
              <a:rPr lang="en-US" dirty="0"/>
              <a:t>), </a:t>
            </a:r>
            <a:r>
              <a:rPr lang="en-US" dirty="0" err="1"/>
              <a:t>në</a:t>
            </a:r>
            <a:r>
              <a:rPr lang="en-US" dirty="0"/>
              <a:t> total 10 </a:t>
            </a:r>
            <a:r>
              <a:rPr lang="en-US" dirty="0" err="1"/>
              <a:t>muaj</a:t>
            </a:r>
            <a:r>
              <a:rPr lang="en-US" dirty="0"/>
              <a:t>, </a:t>
            </a:r>
            <a:r>
              <a:rPr lang="en-US" dirty="0" err="1"/>
              <a:t>aq</a:t>
            </a:r>
            <a:r>
              <a:rPr lang="en-US" dirty="0"/>
              <a:t> </a:t>
            </a:r>
            <a:r>
              <a:rPr lang="en-US" dirty="0" err="1"/>
              <a:t>sa</a:t>
            </a:r>
            <a:r>
              <a:rPr lang="en-US" dirty="0"/>
              <a:t> </a:t>
            </a:r>
            <a:r>
              <a:rPr lang="en-US" dirty="0" err="1"/>
              <a:t>është</a:t>
            </a:r>
            <a:r>
              <a:rPr lang="en-US" dirty="0"/>
              <a:t> </a:t>
            </a:r>
            <a:r>
              <a:rPr lang="en-US" dirty="0" err="1"/>
              <a:t>edhe</a:t>
            </a:r>
            <a:r>
              <a:rPr lang="en-US" dirty="0"/>
              <a:t> </a:t>
            </a:r>
            <a:r>
              <a:rPr lang="en-US" dirty="0" err="1"/>
              <a:t>afati</a:t>
            </a:r>
            <a:r>
              <a:rPr lang="en-US" dirty="0"/>
              <a:t> </a:t>
            </a:r>
            <a:r>
              <a:rPr lang="en-US" dirty="0" err="1"/>
              <a:t>tërësor</a:t>
            </a:r>
            <a:r>
              <a:rPr lang="en-US" dirty="0"/>
              <a:t> </a:t>
            </a:r>
            <a:r>
              <a:rPr lang="en-US" dirty="0" err="1"/>
              <a:t>kur</a:t>
            </a:r>
            <a:r>
              <a:rPr lang="en-US" dirty="0"/>
              <a:t> </a:t>
            </a:r>
            <a:r>
              <a:rPr lang="en-US" dirty="0" err="1"/>
              <a:t>procedohet</a:t>
            </a:r>
            <a:r>
              <a:rPr lang="en-US" dirty="0"/>
              <a:t> </a:t>
            </a:r>
            <a:r>
              <a:rPr lang="en-US" dirty="0" err="1"/>
              <a:t>për</a:t>
            </a:r>
            <a:r>
              <a:rPr lang="en-US" dirty="0"/>
              <a:t> </a:t>
            </a:r>
            <a:r>
              <a:rPr lang="en-US" dirty="0" err="1"/>
              <a:t>kundavajtje</a:t>
            </a:r>
            <a:r>
              <a:rPr lang="en-US" dirty="0"/>
              <a:t>. </a:t>
            </a:r>
            <a:r>
              <a:rPr lang="en-US" dirty="0" err="1"/>
              <a:t>Pra</a:t>
            </a:r>
            <a:r>
              <a:rPr lang="en-US" dirty="0"/>
              <a:t>, </a:t>
            </a:r>
            <a:r>
              <a:rPr lang="en-US" dirty="0" err="1"/>
              <a:t>në</a:t>
            </a:r>
            <a:r>
              <a:rPr lang="en-US" dirty="0"/>
              <a:t> </a:t>
            </a:r>
            <a:r>
              <a:rPr lang="en-US" dirty="0" err="1"/>
              <a:t>të</a:t>
            </a:r>
            <a:r>
              <a:rPr lang="en-US" dirty="0"/>
              <a:t> </a:t>
            </a:r>
            <a:r>
              <a:rPr lang="en-US" dirty="0" err="1"/>
              <a:t>gjitha</a:t>
            </a:r>
            <a:r>
              <a:rPr lang="en-US" dirty="0"/>
              <a:t> </a:t>
            </a:r>
            <a:r>
              <a:rPr lang="en-US" dirty="0" err="1"/>
              <a:t>rastet</a:t>
            </a:r>
            <a:r>
              <a:rPr lang="en-US" dirty="0"/>
              <a:t> </a:t>
            </a:r>
            <a:r>
              <a:rPr lang="en-US" dirty="0" err="1"/>
              <a:t>nuk</a:t>
            </a:r>
            <a:r>
              <a:rPr lang="en-US" dirty="0"/>
              <a:t> </a:t>
            </a:r>
            <a:r>
              <a:rPr lang="en-US" dirty="0" err="1"/>
              <a:t>mund</a:t>
            </a:r>
            <a:r>
              <a:rPr lang="en-US" dirty="0"/>
              <a:t> </a:t>
            </a:r>
            <a:r>
              <a:rPr lang="en-US" dirty="0" err="1"/>
              <a:t>të</a:t>
            </a:r>
            <a:r>
              <a:rPr lang="en-US" dirty="0"/>
              <a:t> </a:t>
            </a:r>
            <a:r>
              <a:rPr lang="en-US" dirty="0" err="1"/>
              <a:t>tejkalohet</a:t>
            </a:r>
            <a:r>
              <a:rPr lang="en-US" dirty="0"/>
              <a:t> </a:t>
            </a:r>
            <a:r>
              <a:rPr lang="en-US" dirty="0" err="1"/>
              <a:t>afati</a:t>
            </a:r>
            <a:r>
              <a:rPr lang="en-US" dirty="0"/>
              <a:t> </a:t>
            </a:r>
            <a:r>
              <a:rPr lang="en-US" dirty="0" err="1"/>
              <a:t>i</a:t>
            </a:r>
            <a:r>
              <a:rPr lang="en-US" dirty="0"/>
              <a:t> </a:t>
            </a:r>
            <a:r>
              <a:rPr lang="en-US" dirty="0" err="1"/>
              <a:t>përcaktuar</a:t>
            </a:r>
            <a:r>
              <a:rPr lang="en-US" dirty="0"/>
              <a:t> </a:t>
            </a:r>
            <a:r>
              <a:rPr lang="en-US" dirty="0" err="1"/>
              <a:t>për</a:t>
            </a:r>
            <a:r>
              <a:rPr lang="en-US" dirty="0"/>
              <a:t> </a:t>
            </a:r>
            <a:r>
              <a:rPr lang="en-US" dirty="0" err="1"/>
              <a:t>hetimin</a:t>
            </a:r>
            <a:r>
              <a:rPr lang="en-US" dirty="0"/>
              <a:t> </a:t>
            </a:r>
            <a:r>
              <a:rPr lang="en-US" dirty="0" err="1"/>
              <a:t>dhe</a:t>
            </a:r>
            <a:r>
              <a:rPr lang="en-US" dirty="0"/>
              <a:t> </a:t>
            </a:r>
            <a:r>
              <a:rPr lang="en-US" dirty="0" err="1"/>
              <a:t>zgjatjen</a:t>
            </a:r>
            <a:r>
              <a:rPr lang="en-US" dirty="0"/>
              <a:t> (</a:t>
            </a:r>
            <a:r>
              <a:rPr lang="en-US" dirty="0" err="1"/>
              <a:t>nëse</a:t>
            </a:r>
            <a:r>
              <a:rPr lang="en-US" dirty="0"/>
              <a:t> </a:t>
            </a:r>
            <a:r>
              <a:rPr lang="en-US" dirty="0" err="1"/>
              <a:t>është</a:t>
            </a:r>
            <a:r>
              <a:rPr lang="en-US" dirty="0"/>
              <a:t> </a:t>
            </a:r>
            <a:r>
              <a:rPr lang="en-US" dirty="0" err="1"/>
              <a:t>pranuar</a:t>
            </a:r>
            <a:r>
              <a:rPr lang="en-US" dirty="0"/>
              <a:t> </a:t>
            </a:r>
            <a:r>
              <a:rPr lang="en-US" dirty="0" err="1"/>
              <a:t>nga</a:t>
            </a:r>
            <a:r>
              <a:rPr lang="en-US" dirty="0"/>
              <a:t> </a:t>
            </a:r>
            <a:r>
              <a:rPr lang="en-US" dirty="0" err="1"/>
              <a:t>gjykata</a:t>
            </a:r>
            <a:r>
              <a:rPr lang="en-US" dirty="0"/>
              <a:t>) </a:t>
            </a:r>
          </a:p>
          <a:p>
            <a:endParaRPr lang="sq-AL" dirty="0"/>
          </a:p>
          <a:p>
            <a:endParaRPr lang="en-US" dirty="0"/>
          </a:p>
        </p:txBody>
      </p:sp>
    </p:spTree>
    <p:extLst>
      <p:ext uri="{BB962C8B-B14F-4D97-AF65-F5344CB8AC3E}">
        <p14:creationId xmlns:p14="http://schemas.microsoft.com/office/powerpoint/2010/main" val="14666777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82278"/>
          </a:xfrm>
        </p:spPr>
        <p:txBody>
          <a:bodyPr>
            <a:normAutofit/>
          </a:bodyPr>
          <a:lstStyle/>
          <a:p>
            <a:r>
              <a:rPr lang="en-US" dirty="0" err="1"/>
              <a:t>Çështje</a:t>
            </a:r>
            <a:r>
              <a:rPr lang="en-US" dirty="0"/>
              <a:t> </a:t>
            </a:r>
            <a:r>
              <a:rPr lang="en-US" dirty="0" err="1"/>
              <a:t>për</a:t>
            </a:r>
            <a:r>
              <a:rPr lang="en-US" dirty="0"/>
              <a:t> </a:t>
            </a:r>
            <a:r>
              <a:rPr lang="en-US" dirty="0" err="1"/>
              <a:t>diskutim</a:t>
            </a:r>
            <a:r>
              <a:rPr lang="en-US" dirty="0"/>
              <a:t>: </a:t>
            </a:r>
            <a:endParaRPr lang="sq-AL" dirty="0"/>
          </a:p>
        </p:txBody>
      </p:sp>
      <p:sp>
        <p:nvSpPr>
          <p:cNvPr id="3" name="Content Placeholder 2"/>
          <p:cNvSpPr>
            <a:spLocks noGrp="1"/>
          </p:cNvSpPr>
          <p:nvPr>
            <p:ph idx="1"/>
          </p:nvPr>
        </p:nvSpPr>
        <p:spPr>
          <a:xfrm>
            <a:off x="838200" y="1292088"/>
            <a:ext cx="10515600" cy="4884876"/>
          </a:xfrm>
        </p:spPr>
        <p:txBody>
          <a:bodyPr>
            <a:normAutofit/>
          </a:bodyPr>
          <a:lstStyle/>
          <a:p>
            <a:r>
              <a:rPr lang="en-US" dirty="0" err="1"/>
              <a:t>Në</a:t>
            </a:r>
            <a:r>
              <a:rPr lang="en-US" dirty="0"/>
              <a:t> </a:t>
            </a:r>
            <a:r>
              <a:rPr lang="en-US" dirty="0" err="1"/>
              <a:t>nenin</a:t>
            </a:r>
            <a:r>
              <a:rPr lang="en-US" dirty="0"/>
              <a:t> 263 </a:t>
            </a:r>
            <a:r>
              <a:rPr lang="en-US" dirty="0" err="1"/>
              <a:t>pika</a:t>
            </a:r>
            <a:r>
              <a:rPr lang="en-US" dirty="0"/>
              <a:t> 1 </a:t>
            </a:r>
            <a:r>
              <a:rPr lang="en-US" dirty="0" err="1"/>
              <a:t>parashikohet</a:t>
            </a:r>
            <a:r>
              <a:rPr lang="en-US" dirty="0"/>
              <a:t> se: </a:t>
            </a:r>
            <a:r>
              <a:rPr lang="en-US" dirty="0" err="1"/>
              <a:t>Paraburgimi</a:t>
            </a:r>
            <a:r>
              <a:rPr lang="en-US" dirty="0"/>
              <a:t> e </a:t>
            </a:r>
            <a:r>
              <a:rPr lang="en-US" dirty="0" err="1"/>
              <a:t>humbet</a:t>
            </a:r>
            <a:r>
              <a:rPr lang="en-US" dirty="0"/>
              <a:t> </a:t>
            </a:r>
            <a:r>
              <a:rPr lang="en-US" dirty="0" err="1"/>
              <a:t>fuqinë</a:t>
            </a:r>
            <a:r>
              <a:rPr lang="en-US" dirty="0"/>
              <a:t> </a:t>
            </a:r>
            <a:r>
              <a:rPr lang="en-US" dirty="0" err="1"/>
              <a:t>në</a:t>
            </a:r>
            <a:r>
              <a:rPr lang="en-US" dirty="0"/>
              <a:t> </a:t>
            </a:r>
            <a:r>
              <a:rPr lang="en-US" dirty="0" err="1"/>
              <a:t>qoftë</a:t>
            </a:r>
            <a:r>
              <a:rPr lang="en-US" dirty="0"/>
              <a:t> se </a:t>
            </a:r>
            <a:r>
              <a:rPr lang="en-US" dirty="0" err="1"/>
              <a:t>nga</a:t>
            </a:r>
            <a:r>
              <a:rPr lang="en-US" dirty="0"/>
              <a:t> </a:t>
            </a:r>
            <a:r>
              <a:rPr lang="en-US" dirty="0" err="1"/>
              <a:t>fillimi</a:t>
            </a:r>
            <a:r>
              <a:rPr lang="en-US" dirty="0"/>
              <a:t> </a:t>
            </a:r>
            <a:r>
              <a:rPr lang="en-US" dirty="0" err="1"/>
              <a:t>i</a:t>
            </a:r>
            <a:r>
              <a:rPr lang="en-US" dirty="0"/>
              <a:t> </a:t>
            </a:r>
            <a:r>
              <a:rPr lang="en-US" dirty="0" err="1"/>
              <a:t>zbatimit</a:t>
            </a:r>
            <a:r>
              <a:rPr lang="en-US" dirty="0"/>
              <a:t> </a:t>
            </a:r>
            <a:r>
              <a:rPr lang="en-US" dirty="0" err="1"/>
              <a:t>të</a:t>
            </a:r>
            <a:r>
              <a:rPr lang="en-US" dirty="0"/>
              <a:t> </a:t>
            </a:r>
            <a:r>
              <a:rPr lang="en-US" dirty="0" err="1"/>
              <a:t>tij</a:t>
            </a:r>
            <a:r>
              <a:rPr lang="en-US" dirty="0"/>
              <a:t> </a:t>
            </a:r>
            <a:r>
              <a:rPr lang="en-US" dirty="0" err="1"/>
              <a:t>kanë</a:t>
            </a:r>
            <a:r>
              <a:rPr lang="en-US" dirty="0"/>
              <a:t> </a:t>
            </a:r>
            <a:r>
              <a:rPr lang="en-US" dirty="0" err="1"/>
              <a:t>kaluar</a:t>
            </a:r>
            <a:r>
              <a:rPr lang="en-US" dirty="0"/>
              <a:t> </a:t>
            </a:r>
            <a:r>
              <a:rPr lang="en-US" dirty="0" err="1"/>
              <a:t>afatet</a:t>
            </a:r>
            <a:r>
              <a:rPr lang="en-US" dirty="0"/>
              <a:t> e </a:t>
            </a:r>
            <a:r>
              <a:rPr lang="en-US" dirty="0" err="1"/>
              <a:t>mëposhtme</a:t>
            </a:r>
            <a:r>
              <a:rPr lang="en-US" dirty="0"/>
              <a:t>, </a:t>
            </a:r>
            <a:r>
              <a:rPr lang="en-US" b="1" u="sng" dirty="0"/>
              <a:t>pa u </a:t>
            </a:r>
            <a:r>
              <a:rPr lang="en-US" b="1" u="sng" dirty="0" err="1"/>
              <a:t>dorëzuar</a:t>
            </a:r>
            <a:r>
              <a:rPr lang="en-US" b="1" u="sng" dirty="0"/>
              <a:t> </a:t>
            </a:r>
            <a:r>
              <a:rPr lang="en-US" b="1" u="sng" dirty="0" err="1"/>
              <a:t>aktet</a:t>
            </a:r>
            <a:r>
              <a:rPr lang="en-US" b="1" u="sng" dirty="0"/>
              <a:t> </a:t>
            </a:r>
            <a:r>
              <a:rPr lang="en-US" b="1" u="sng" dirty="0" err="1"/>
              <a:t>në</a:t>
            </a:r>
            <a:r>
              <a:rPr lang="en-US" b="1" u="sng" dirty="0"/>
              <a:t> </a:t>
            </a:r>
            <a:r>
              <a:rPr lang="en-US" b="1" u="sng" dirty="0" err="1"/>
              <a:t>gjykatë</a:t>
            </a:r>
            <a:r>
              <a:rPr lang="en-US" dirty="0"/>
              <a:t>:</a:t>
            </a:r>
            <a:endParaRPr lang="sq-AL" dirty="0"/>
          </a:p>
          <a:p>
            <a:r>
              <a:rPr lang="en-US" sz="1600" dirty="0"/>
              <a:t>a) </a:t>
            </a:r>
            <a:r>
              <a:rPr lang="en-US" sz="1600" dirty="0" err="1"/>
              <a:t>tre</a:t>
            </a:r>
            <a:r>
              <a:rPr lang="en-US" sz="1600" dirty="0"/>
              <a:t> </a:t>
            </a:r>
            <a:r>
              <a:rPr lang="en-US" sz="1600" dirty="0" err="1"/>
              <a:t>muaj</a:t>
            </a:r>
            <a:r>
              <a:rPr lang="en-US" sz="1600" dirty="0"/>
              <a:t>, </a:t>
            </a:r>
            <a:r>
              <a:rPr lang="en-US" sz="1600" dirty="0" err="1"/>
              <a:t>kur</a:t>
            </a:r>
            <a:r>
              <a:rPr lang="en-US" sz="1600" dirty="0"/>
              <a:t> </a:t>
            </a:r>
            <a:r>
              <a:rPr lang="en-US" sz="1600" dirty="0" err="1"/>
              <a:t>procedohet</a:t>
            </a:r>
            <a:r>
              <a:rPr lang="en-US" sz="1600" dirty="0"/>
              <a:t> </a:t>
            </a:r>
            <a:r>
              <a:rPr lang="en-US" sz="1600" dirty="0" err="1"/>
              <a:t>për</a:t>
            </a:r>
            <a:r>
              <a:rPr lang="en-US" sz="1600" dirty="0"/>
              <a:t> </a:t>
            </a:r>
            <a:r>
              <a:rPr lang="en-US" sz="1600" dirty="0" err="1"/>
              <a:t>kundërvajtje</a:t>
            </a:r>
            <a:r>
              <a:rPr lang="en-US" sz="1600" dirty="0"/>
              <a:t> </a:t>
            </a:r>
            <a:r>
              <a:rPr lang="en-US" sz="1600" dirty="0" err="1"/>
              <a:t>penale</a:t>
            </a:r>
            <a:r>
              <a:rPr lang="en-US" sz="1600" dirty="0"/>
              <a:t> .</a:t>
            </a:r>
          </a:p>
          <a:p>
            <a:r>
              <a:rPr lang="en-US" sz="1600" dirty="0"/>
              <a:t>b) 6  </a:t>
            </a:r>
            <a:r>
              <a:rPr lang="en-US" sz="1600" dirty="0" err="1"/>
              <a:t>muaj</a:t>
            </a:r>
            <a:r>
              <a:rPr lang="en-US" sz="1600" dirty="0"/>
              <a:t> , </a:t>
            </a:r>
            <a:r>
              <a:rPr lang="en-US" sz="1600" dirty="0" err="1"/>
              <a:t>kur</a:t>
            </a:r>
            <a:r>
              <a:rPr lang="en-US" sz="1600" dirty="0"/>
              <a:t> </a:t>
            </a:r>
            <a:r>
              <a:rPr lang="en-US" sz="1600" dirty="0" err="1"/>
              <a:t>procedohet</a:t>
            </a:r>
            <a:r>
              <a:rPr lang="en-US" sz="1600" dirty="0"/>
              <a:t> </a:t>
            </a:r>
            <a:r>
              <a:rPr lang="en-US" sz="1600" dirty="0" err="1"/>
              <a:t>për</a:t>
            </a:r>
            <a:r>
              <a:rPr lang="en-US" sz="1600" dirty="0"/>
              <a:t> </a:t>
            </a:r>
            <a:r>
              <a:rPr lang="en-US" sz="1600" dirty="0" err="1"/>
              <a:t>krime</a:t>
            </a:r>
            <a:r>
              <a:rPr lang="en-US" sz="1600" dirty="0"/>
              <a:t> </a:t>
            </a:r>
            <a:r>
              <a:rPr lang="en-US" sz="1600" dirty="0" err="1"/>
              <a:t>që</a:t>
            </a:r>
            <a:r>
              <a:rPr lang="en-US" sz="1600" dirty="0"/>
              <a:t> </a:t>
            </a:r>
            <a:r>
              <a:rPr lang="en-US" sz="1600" dirty="0" err="1"/>
              <a:t>dënohen</a:t>
            </a:r>
            <a:r>
              <a:rPr lang="en-US" sz="1600" dirty="0"/>
              <a:t> 10 </a:t>
            </a:r>
            <a:r>
              <a:rPr lang="en-US" sz="1600" dirty="0" err="1"/>
              <a:t>vjet</a:t>
            </a:r>
            <a:r>
              <a:rPr lang="en-US" sz="1600" dirty="0"/>
              <a:t>..</a:t>
            </a:r>
          </a:p>
          <a:p>
            <a:r>
              <a:rPr lang="en-US" sz="1600" dirty="0"/>
              <a:t>C) 12 </a:t>
            </a:r>
            <a:r>
              <a:rPr lang="en-US" sz="1600" dirty="0" err="1"/>
              <a:t>muaj</a:t>
            </a:r>
            <a:r>
              <a:rPr lang="en-US" sz="1600" dirty="0"/>
              <a:t>, </a:t>
            </a:r>
            <a:r>
              <a:rPr lang="en-US" sz="1600" dirty="0" err="1"/>
              <a:t>kur</a:t>
            </a:r>
            <a:r>
              <a:rPr lang="en-US" sz="1600" dirty="0"/>
              <a:t> </a:t>
            </a:r>
            <a:r>
              <a:rPr lang="en-US" sz="1600" dirty="0" err="1"/>
              <a:t>procedohet</a:t>
            </a:r>
            <a:r>
              <a:rPr lang="en-US" sz="1600" dirty="0"/>
              <a:t> ….</a:t>
            </a:r>
          </a:p>
          <a:p>
            <a:endParaRPr lang="en-US" dirty="0"/>
          </a:p>
          <a:p>
            <a:r>
              <a:rPr lang="en-US" dirty="0" err="1"/>
              <a:t>Diskutim</a:t>
            </a:r>
            <a:r>
              <a:rPr lang="en-US" dirty="0"/>
              <a:t> </a:t>
            </a:r>
            <a:r>
              <a:rPr lang="en-US" dirty="0" err="1"/>
              <a:t>Vendimi</a:t>
            </a:r>
            <a:r>
              <a:rPr lang="en-US" dirty="0"/>
              <a:t> </a:t>
            </a:r>
            <a:r>
              <a:rPr lang="en-US" dirty="0" err="1"/>
              <a:t>Njëhsues</a:t>
            </a:r>
            <a:r>
              <a:rPr lang="en-US" dirty="0"/>
              <a:t> I </a:t>
            </a:r>
            <a:r>
              <a:rPr lang="en-US" dirty="0" err="1"/>
              <a:t>Gjykatës</a:t>
            </a:r>
            <a:r>
              <a:rPr lang="en-US" dirty="0"/>
              <a:t> </a:t>
            </a:r>
            <a:r>
              <a:rPr lang="en-US" dirty="0" err="1"/>
              <a:t>së</a:t>
            </a:r>
            <a:r>
              <a:rPr lang="en-US" dirty="0"/>
              <a:t> </a:t>
            </a:r>
            <a:r>
              <a:rPr lang="en-US" dirty="0" err="1"/>
              <a:t>Lartë</a:t>
            </a:r>
            <a:r>
              <a:rPr lang="en-US" dirty="0"/>
              <a:t>  nr.62 </a:t>
            </a:r>
            <a:r>
              <a:rPr lang="en-US" dirty="0" err="1"/>
              <a:t>datë</a:t>
            </a:r>
            <a:r>
              <a:rPr lang="en-US" dirty="0"/>
              <a:t> 01.11.2021, </a:t>
            </a:r>
            <a:r>
              <a:rPr lang="en-US" dirty="0" err="1"/>
              <a:t>botuar</a:t>
            </a:r>
            <a:r>
              <a:rPr lang="en-US" dirty="0"/>
              <a:t> </a:t>
            </a:r>
            <a:r>
              <a:rPr lang="en-US" dirty="0" err="1"/>
              <a:t>në</a:t>
            </a:r>
            <a:r>
              <a:rPr lang="en-US" dirty="0"/>
              <a:t> </a:t>
            </a:r>
            <a:r>
              <a:rPr lang="en-US" dirty="0" err="1"/>
              <a:t>Fletore</a:t>
            </a:r>
            <a:r>
              <a:rPr lang="en-US" dirty="0"/>
              <a:t> </a:t>
            </a:r>
            <a:r>
              <a:rPr lang="en-US" dirty="0" err="1"/>
              <a:t>Zyrtare</a:t>
            </a:r>
            <a:r>
              <a:rPr lang="en-US" dirty="0"/>
              <a:t> Nr.85 </a:t>
            </a:r>
            <a:r>
              <a:rPr lang="en-US" dirty="0" err="1"/>
              <a:t>datë</a:t>
            </a:r>
            <a:r>
              <a:rPr lang="en-US" dirty="0"/>
              <a:t> 07.06.2022.</a:t>
            </a:r>
          </a:p>
          <a:p>
            <a:r>
              <a:rPr lang="en-US" dirty="0" err="1"/>
              <a:t>Në</a:t>
            </a:r>
            <a:r>
              <a:rPr lang="en-US" dirty="0"/>
              <a:t> </a:t>
            </a:r>
            <a:r>
              <a:rPr lang="en-US" dirty="0" err="1"/>
              <a:t>situatën</a:t>
            </a:r>
            <a:r>
              <a:rPr lang="en-US" dirty="0"/>
              <a:t> </a:t>
            </a:r>
            <a:r>
              <a:rPr lang="en-US" dirty="0" err="1"/>
              <a:t>kur</a:t>
            </a:r>
            <a:r>
              <a:rPr lang="en-US" dirty="0"/>
              <a:t> </a:t>
            </a:r>
            <a:r>
              <a:rPr lang="en-US" dirty="0" err="1"/>
              <a:t>kohëzgjatja</a:t>
            </a:r>
            <a:r>
              <a:rPr lang="en-US" dirty="0"/>
              <a:t> e </a:t>
            </a:r>
            <a:r>
              <a:rPr lang="en-US" dirty="0" err="1"/>
              <a:t>seancës</a:t>
            </a:r>
            <a:r>
              <a:rPr lang="en-US" dirty="0"/>
              <a:t> </a:t>
            </a:r>
            <a:r>
              <a:rPr lang="en-US" dirty="0" err="1"/>
              <a:t>paraprake</a:t>
            </a:r>
            <a:r>
              <a:rPr lang="en-US" dirty="0"/>
              <a:t> do </a:t>
            </a:r>
            <a:r>
              <a:rPr lang="en-US" dirty="0" err="1"/>
              <a:t>të</a:t>
            </a:r>
            <a:r>
              <a:rPr lang="en-US" dirty="0"/>
              <a:t> </a:t>
            </a:r>
            <a:r>
              <a:rPr lang="en-US" dirty="0" err="1"/>
              <a:t>konsiderohet</a:t>
            </a:r>
            <a:r>
              <a:rPr lang="en-US" dirty="0"/>
              <a:t> </a:t>
            </a:r>
            <a:r>
              <a:rPr lang="en-US" dirty="0" err="1"/>
              <a:t>afat</a:t>
            </a:r>
            <a:r>
              <a:rPr lang="en-US" dirty="0"/>
              <a:t> </a:t>
            </a:r>
            <a:r>
              <a:rPr lang="en-US" dirty="0" err="1"/>
              <a:t>gjykimi</a:t>
            </a:r>
            <a:r>
              <a:rPr lang="en-US" dirty="0"/>
              <a:t>, a ka </a:t>
            </a:r>
            <a:r>
              <a:rPr lang="en-US" dirty="0" err="1"/>
              <a:t>të</a:t>
            </a:r>
            <a:r>
              <a:rPr lang="en-US" dirty="0"/>
              <a:t> </a:t>
            </a:r>
            <a:r>
              <a:rPr lang="en-US" dirty="0" err="1"/>
              <a:t>drejtë</a:t>
            </a:r>
            <a:r>
              <a:rPr lang="en-US" dirty="0"/>
              <a:t> </a:t>
            </a:r>
            <a:r>
              <a:rPr lang="en-US" dirty="0" err="1"/>
              <a:t>gjyqtari</a:t>
            </a:r>
            <a:r>
              <a:rPr lang="en-US" dirty="0"/>
              <a:t> </a:t>
            </a:r>
            <a:r>
              <a:rPr lang="en-US" dirty="0" err="1"/>
              <a:t>i</a:t>
            </a:r>
            <a:r>
              <a:rPr lang="en-US" dirty="0"/>
              <a:t> </a:t>
            </a:r>
            <a:r>
              <a:rPr lang="en-US" dirty="0" err="1"/>
              <a:t>seancës</a:t>
            </a:r>
            <a:r>
              <a:rPr lang="en-US" dirty="0"/>
              <a:t> </a:t>
            </a:r>
            <a:r>
              <a:rPr lang="en-US" dirty="0" err="1"/>
              <a:t>paraprake</a:t>
            </a:r>
            <a:r>
              <a:rPr lang="en-US" dirty="0"/>
              <a:t> </a:t>
            </a:r>
            <a:r>
              <a:rPr lang="en-US" dirty="0" err="1"/>
              <a:t>të</a:t>
            </a:r>
            <a:r>
              <a:rPr lang="en-US" dirty="0"/>
              <a:t> </a:t>
            </a:r>
            <a:r>
              <a:rPr lang="en-US" dirty="0" err="1"/>
              <a:t>pezullojë</a:t>
            </a:r>
            <a:r>
              <a:rPr lang="en-US" dirty="0"/>
              <a:t> </a:t>
            </a:r>
            <a:r>
              <a:rPr lang="en-US" dirty="0" err="1"/>
              <a:t>afatet</a:t>
            </a:r>
            <a:r>
              <a:rPr lang="en-US" dirty="0"/>
              <a:t> e </a:t>
            </a:r>
            <a:r>
              <a:rPr lang="en-US" dirty="0" err="1"/>
              <a:t>paraburgimit</a:t>
            </a:r>
            <a:r>
              <a:rPr lang="en-US" dirty="0"/>
              <a:t> </a:t>
            </a:r>
            <a:r>
              <a:rPr lang="en-US" dirty="0" err="1"/>
              <a:t>sipas</a:t>
            </a:r>
            <a:r>
              <a:rPr lang="en-US" dirty="0"/>
              <a:t> </a:t>
            </a:r>
            <a:r>
              <a:rPr lang="en-US" dirty="0" err="1"/>
              <a:t>nenit</a:t>
            </a:r>
            <a:r>
              <a:rPr lang="en-US" dirty="0"/>
              <a:t> 265 </a:t>
            </a:r>
            <a:r>
              <a:rPr lang="en-US" dirty="0" err="1"/>
              <a:t>të</a:t>
            </a:r>
            <a:r>
              <a:rPr lang="en-US" dirty="0"/>
              <a:t> </a:t>
            </a:r>
            <a:r>
              <a:rPr lang="en-US" dirty="0" err="1"/>
              <a:t>Kodit</a:t>
            </a:r>
            <a:r>
              <a:rPr lang="en-US" dirty="0"/>
              <a:t> </a:t>
            </a:r>
            <a:r>
              <a:rPr lang="en-US" dirty="0" err="1"/>
              <a:t>të</a:t>
            </a:r>
            <a:r>
              <a:rPr lang="en-US" dirty="0"/>
              <a:t> </a:t>
            </a:r>
            <a:r>
              <a:rPr lang="en-US" dirty="0" err="1"/>
              <a:t>Procedurës</a:t>
            </a:r>
            <a:r>
              <a:rPr lang="en-US" dirty="0"/>
              <a:t> </a:t>
            </a:r>
            <a:r>
              <a:rPr lang="en-US" dirty="0" err="1"/>
              <a:t>Penale</a:t>
            </a:r>
            <a:r>
              <a:rPr lang="en-US" dirty="0"/>
              <a:t>?</a:t>
            </a:r>
          </a:p>
        </p:txBody>
      </p:sp>
    </p:spTree>
    <p:extLst>
      <p:ext uri="{BB962C8B-B14F-4D97-AF65-F5344CB8AC3E}">
        <p14:creationId xmlns:p14="http://schemas.microsoft.com/office/powerpoint/2010/main" val="35968104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le 1"/>
          <p:cNvSpPr>
            <a:spLocks noGrp="1"/>
          </p:cNvSpPr>
          <p:nvPr>
            <p:ph type="title"/>
          </p:nvPr>
        </p:nvSpPr>
        <p:spPr>
          <a:xfrm>
            <a:off x="1981200" y="274638"/>
            <a:ext cx="8229600" cy="1173162"/>
          </a:xfrm>
        </p:spPr>
        <p:txBody>
          <a:bodyPr>
            <a:normAutofit fontScale="90000"/>
          </a:bodyPr>
          <a:lstStyle/>
          <a:p>
            <a:r>
              <a:rPr lang="en-US" altLang="en-US"/>
              <a:t>Kodi italian vs. Kodi shqiptar </a:t>
            </a:r>
            <a:r>
              <a:rPr lang="en-GB" altLang="en-US"/>
              <a:t>i</a:t>
            </a:r>
            <a:r>
              <a:rPr lang="en-US" altLang="en-US"/>
              <a:t> Procedur</a:t>
            </a:r>
            <a:r>
              <a:rPr lang="en-GB" altLang="en-US"/>
              <a:t>ë</a:t>
            </a:r>
            <a:r>
              <a:rPr lang="en-US" altLang="en-US"/>
              <a:t>s Penale</a:t>
            </a:r>
          </a:p>
        </p:txBody>
      </p:sp>
      <p:sp>
        <p:nvSpPr>
          <p:cNvPr id="3" name="Content Placeholder 2"/>
          <p:cNvSpPr>
            <a:spLocks noGrp="1"/>
          </p:cNvSpPr>
          <p:nvPr>
            <p:ph sz="half" idx="1"/>
          </p:nvPr>
        </p:nvSpPr>
        <p:spPr>
          <a:ln>
            <a:solidFill>
              <a:srgbClr val="0070C0"/>
            </a:solidFill>
          </a:ln>
        </p:spPr>
        <p:txBody>
          <a:bodyPr>
            <a:normAutofit fontScale="85000" lnSpcReduction="10000"/>
          </a:bodyPr>
          <a:lstStyle/>
          <a:p>
            <a:pPr>
              <a:defRPr/>
            </a:pPr>
            <a:r>
              <a:rPr lang="en-US" sz="1600" b="1" u="sng" dirty="0"/>
              <a:t>Neni 303 Kodi Italian</a:t>
            </a:r>
          </a:p>
          <a:p>
            <a:pPr>
              <a:buNone/>
              <a:defRPr/>
            </a:pPr>
            <a:r>
              <a:rPr lang="en-US" sz="1400" b="1" dirty="0"/>
              <a:t>1. </a:t>
            </a:r>
            <a:r>
              <a:rPr lang="en-US" sz="1400" b="1" dirty="0" err="1">
                <a:latin typeface="Times New Roman" panose="02020603050405020304" pitchFamily="18" charset="0"/>
                <a:cs typeface="Times New Roman" panose="02020603050405020304" pitchFamily="18" charset="0"/>
              </a:rPr>
              <a:t>Paraburgimi</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humbet</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fuqinë</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kur</a:t>
            </a:r>
            <a:r>
              <a:rPr lang="en-US" sz="1400" b="1" u="sng" dirty="0">
                <a:latin typeface="Times New Roman" panose="02020603050405020304" pitchFamily="18" charset="0"/>
                <a:cs typeface="Times New Roman" panose="02020603050405020304" pitchFamily="18" charset="0"/>
              </a:rPr>
              <a:t>:</a:t>
            </a:r>
          </a:p>
          <a:p>
            <a:pPr algn="just">
              <a:buNone/>
              <a:defRPr/>
            </a:pPr>
            <a:r>
              <a:rPr lang="en-US" sz="1400" b="1" dirty="0">
                <a:latin typeface="Times New Roman" panose="02020603050405020304" pitchFamily="18" charset="0"/>
                <a:cs typeface="Times New Roman" panose="02020603050405020304" pitchFamily="18" charset="0"/>
              </a:rPr>
              <a:t>a) Nga </a:t>
            </a:r>
            <a:r>
              <a:rPr lang="en-US" sz="1400" b="1" dirty="0" err="1">
                <a:latin typeface="Times New Roman" panose="02020603050405020304" pitchFamily="18" charset="0"/>
                <a:cs typeface="Times New Roman" panose="02020603050405020304" pitchFamily="18" charset="0"/>
              </a:rPr>
              <a:t>momenti</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i</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zbatimit</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të</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saj</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kanë</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kaluar</a:t>
            </a:r>
            <a:endParaRPr lang="en-US" sz="1400" b="1" dirty="0">
              <a:latin typeface="Times New Roman" panose="02020603050405020304" pitchFamily="18" charset="0"/>
              <a:cs typeface="Times New Roman" panose="02020603050405020304" pitchFamily="18" charset="0"/>
            </a:endParaRPr>
          </a:p>
          <a:p>
            <a:pPr algn="just">
              <a:buNone/>
              <a:defRPr/>
            </a:pP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afatet</a:t>
            </a:r>
            <a:r>
              <a:rPr lang="en-US" sz="1400" b="1" dirty="0">
                <a:latin typeface="Times New Roman" panose="02020603050405020304" pitchFamily="18" charset="0"/>
                <a:cs typeface="Times New Roman" panose="02020603050405020304" pitchFamily="18" charset="0"/>
              </a:rPr>
              <a:t> e </a:t>
            </a:r>
            <a:r>
              <a:rPr lang="en-US" sz="1400" b="1" dirty="0" err="1">
                <a:latin typeface="Times New Roman" panose="02020603050405020304" pitchFamily="18" charset="0"/>
                <a:cs typeface="Times New Roman" panose="02020603050405020304" pitchFamily="18" charset="0"/>
              </a:rPr>
              <a:t>mëposhme</a:t>
            </a:r>
            <a:r>
              <a:rPr lang="en-US" sz="1400" b="1" dirty="0">
                <a:latin typeface="Times New Roman" panose="02020603050405020304" pitchFamily="18" charset="0"/>
                <a:cs typeface="Times New Roman" panose="02020603050405020304" pitchFamily="18" charset="0"/>
              </a:rPr>
              <a:t> pa u </a:t>
            </a:r>
            <a:r>
              <a:rPr lang="en-US" sz="1400" b="1" dirty="0" err="1">
                <a:latin typeface="Times New Roman" panose="02020603050405020304" pitchFamily="18" charset="0"/>
                <a:cs typeface="Times New Roman" panose="02020603050405020304" pitchFamily="18" charset="0"/>
              </a:rPr>
              <a:t>dhënë</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vendimi</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për</a:t>
            </a:r>
            <a:endParaRPr lang="en-US" sz="1400" b="1" dirty="0">
              <a:latin typeface="Times New Roman" panose="02020603050405020304" pitchFamily="18" charset="0"/>
              <a:cs typeface="Times New Roman" panose="02020603050405020304" pitchFamily="18" charset="0"/>
            </a:endParaRPr>
          </a:p>
          <a:p>
            <a:pPr algn="just">
              <a:buNone/>
              <a:defRPr/>
            </a:pP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dërgimin</a:t>
            </a:r>
            <a:r>
              <a:rPr lang="en-US" sz="1400" b="1" dirty="0">
                <a:latin typeface="Times New Roman" panose="02020603050405020304" pitchFamily="18" charset="0"/>
                <a:cs typeface="Times New Roman" panose="02020603050405020304" pitchFamily="18" charset="0"/>
              </a:rPr>
              <a:t> e </a:t>
            </a:r>
            <a:r>
              <a:rPr lang="en-US" sz="1400" b="1" dirty="0" err="1">
                <a:latin typeface="Times New Roman" panose="02020603050405020304" pitchFamily="18" charset="0"/>
                <a:cs typeface="Times New Roman" panose="02020603050405020304" pitchFamily="18" charset="0"/>
              </a:rPr>
              <a:t>çështjes</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në</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gjyq</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ose</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urdhri</a:t>
            </a:r>
            <a:r>
              <a:rPr lang="en-US" sz="1400" b="1" dirty="0">
                <a:latin typeface="Times New Roman" panose="02020603050405020304" pitchFamily="18" charset="0"/>
                <a:cs typeface="Times New Roman" panose="02020603050405020304" pitchFamily="18" charset="0"/>
              </a:rPr>
              <a:t> me </a:t>
            </a:r>
            <a:r>
              <a:rPr lang="en-US" sz="1400" b="1" dirty="0" err="1">
                <a:latin typeface="Times New Roman" panose="02020603050405020304" pitchFamily="18" charset="0"/>
                <a:cs typeface="Times New Roman" panose="02020603050405020304" pitchFamily="18" charset="0"/>
              </a:rPr>
              <a:t>të</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cilin</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gjyqtari</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vendos</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gjykimin</a:t>
            </a:r>
            <a:r>
              <a:rPr lang="en-US" sz="1400" b="1" dirty="0">
                <a:latin typeface="Times New Roman" panose="02020603050405020304" pitchFamily="18" charset="0"/>
                <a:cs typeface="Times New Roman" panose="02020603050405020304" pitchFamily="18" charset="0"/>
              </a:rPr>
              <a:t> e </a:t>
            </a:r>
            <a:r>
              <a:rPr lang="en-US" sz="1400" b="1" dirty="0" err="1">
                <a:latin typeface="Times New Roman" panose="02020603050405020304" pitchFamily="18" charset="0"/>
                <a:cs typeface="Times New Roman" panose="02020603050405020304" pitchFamily="18" charset="0"/>
              </a:rPr>
              <a:t>shkurtuar</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sipas</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kërkesave</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të</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nenit</a:t>
            </a:r>
            <a:r>
              <a:rPr lang="en-US" sz="1400" b="1" dirty="0">
                <a:latin typeface="Times New Roman" panose="02020603050405020304" pitchFamily="18" charset="0"/>
                <a:cs typeface="Times New Roman" panose="02020603050405020304" pitchFamily="18" charset="0"/>
              </a:rPr>
              <a:t> 438, apo pa u </a:t>
            </a:r>
            <a:r>
              <a:rPr lang="en-US" sz="1400" b="1" dirty="0" err="1">
                <a:latin typeface="Times New Roman" panose="02020603050405020304" pitchFamily="18" charset="0"/>
                <a:cs typeface="Times New Roman" panose="02020603050405020304" pitchFamily="18" charset="0"/>
              </a:rPr>
              <a:t>dhënë</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vendimi</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i</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dënimit</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mbi</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kërkesën</a:t>
            </a:r>
            <a:r>
              <a:rPr lang="en-US" sz="1400" b="1" dirty="0">
                <a:latin typeface="Times New Roman" panose="02020603050405020304" pitchFamily="18" charset="0"/>
                <a:cs typeface="Times New Roman" panose="02020603050405020304" pitchFamily="18" charset="0"/>
              </a:rPr>
              <a:t> e </a:t>
            </a:r>
            <a:r>
              <a:rPr lang="en-US" sz="1400" b="1" dirty="0" err="1">
                <a:latin typeface="Times New Roman" panose="02020603050405020304" pitchFamily="18" charset="0"/>
                <a:cs typeface="Times New Roman" panose="02020603050405020304" pitchFamily="18" charset="0"/>
              </a:rPr>
              <a:t>palëve</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për</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pranimin</a:t>
            </a:r>
            <a:r>
              <a:rPr lang="en-US" sz="1400" b="1" dirty="0">
                <a:latin typeface="Times New Roman" panose="02020603050405020304" pitchFamily="18" charset="0"/>
                <a:cs typeface="Times New Roman" panose="02020603050405020304" pitchFamily="18" charset="0"/>
              </a:rPr>
              <a:t> e </a:t>
            </a:r>
            <a:r>
              <a:rPr lang="en-US" sz="1400" b="1" dirty="0" err="1">
                <a:latin typeface="Times New Roman" panose="02020603050405020304" pitchFamily="18" charset="0"/>
                <a:cs typeface="Times New Roman" panose="02020603050405020304" pitchFamily="18" charset="0"/>
              </a:rPr>
              <a:t>fajësisë</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dhe</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caktimin</a:t>
            </a:r>
            <a:r>
              <a:rPr lang="en-US" sz="1400" b="1" dirty="0">
                <a:latin typeface="Times New Roman" panose="02020603050405020304" pitchFamily="18" charset="0"/>
                <a:cs typeface="Times New Roman" panose="02020603050405020304" pitchFamily="18" charset="0"/>
              </a:rPr>
              <a:t> e </a:t>
            </a:r>
            <a:r>
              <a:rPr lang="en-US" sz="1400" b="1" dirty="0" err="1">
                <a:latin typeface="Times New Roman" panose="02020603050405020304" pitchFamily="18" charset="0"/>
                <a:cs typeface="Times New Roman" panose="02020603050405020304" pitchFamily="18" charset="0"/>
              </a:rPr>
              <a:t>dënimit</a:t>
            </a:r>
            <a:r>
              <a:rPr lang="en-US" sz="1400" dirty="0">
                <a:latin typeface="Times New Roman" panose="02020603050405020304" pitchFamily="18" charset="0"/>
                <a:cs typeface="Times New Roman" panose="02020603050405020304" pitchFamily="18" charset="0"/>
              </a:rPr>
              <a:t>:</a:t>
            </a:r>
          </a:p>
          <a:p>
            <a:pPr algn="just">
              <a:buFont typeface="Arial" panose="020B0604020202020204" pitchFamily="34" charset="0"/>
              <a:buAutoNum type="arabicParenR"/>
              <a:defRPr/>
            </a:pPr>
            <a:r>
              <a:rPr lang="en-US" sz="1400" dirty="0">
                <a:latin typeface="Times New Roman" panose="02020603050405020304" pitchFamily="18" charset="0"/>
                <a:cs typeface="Times New Roman" panose="02020603050405020304" pitchFamily="18" charset="0"/>
              </a:rPr>
              <a:t>3 </a:t>
            </a:r>
            <a:r>
              <a:rPr lang="en-US" sz="1400" dirty="0" err="1">
                <a:latin typeface="Times New Roman" panose="02020603050405020304" pitchFamily="18" charset="0"/>
                <a:cs typeface="Times New Roman" panose="02020603050405020304" pitchFamily="18" charset="0"/>
              </a:rPr>
              <a:t>muaj</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kur</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procedohet</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për</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një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krim</a:t>
            </a:r>
            <a:r>
              <a:rPr lang="en-US" sz="1400" dirty="0">
                <a:latin typeface="Times New Roman" panose="02020603050405020304" pitchFamily="18" charset="0"/>
                <a:cs typeface="Times New Roman" panose="02020603050405020304" pitchFamily="18" charset="0"/>
              </a:rPr>
              <a:t> me </a:t>
            </a:r>
            <a:r>
              <a:rPr lang="en-US" sz="1400" dirty="0" err="1">
                <a:latin typeface="Times New Roman" panose="02020603050405020304" pitchFamily="18" charset="0"/>
                <a:cs typeface="Times New Roman" panose="02020603050405020304" pitchFamily="18" charset="0"/>
              </a:rPr>
              <a:t>burgim</a:t>
            </a:r>
            <a:r>
              <a:rPr lang="en-US" sz="1400" dirty="0">
                <a:latin typeface="Times New Roman" panose="02020603050405020304" pitchFamily="18" charset="0"/>
                <a:cs typeface="Times New Roman" panose="02020603050405020304" pitchFamily="18" charset="0"/>
              </a:rPr>
              <a:t> jo </a:t>
            </a:r>
            <a:r>
              <a:rPr lang="en-US" sz="1400" dirty="0" err="1">
                <a:latin typeface="Times New Roman" panose="02020603050405020304" pitchFamily="18" charset="0"/>
                <a:cs typeface="Times New Roman" panose="02020603050405020304" pitchFamily="18" charset="0"/>
              </a:rPr>
              <a:t>më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shumë</a:t>
            </a:r>
            <a:r>
              <a:rPr lang="en-US" sz="1400" dirty="0">
                <a:latin typeface="Times New Roman" panose="02020603050405020304" pitchFamily="18" charset="0"/>
                <a:cs typeface="Times New Roman" panose="02020603050405020304" pitchFamily="18" charset="0"/>
              </a:rPr>
              <a:t> se 6 </a:t>
            </a:r>
            <a:r>
              <a:rPr lang="en-US" sz="1400" dirty="0" err="1">
                <a:latin typeface="Times New Roman" panose="02020603050405020304" pitchFamily="18" charset="0"/>
                <a:cs typeface="Times New Roman" panose="02020603050405020304" pitchFamily="18" charset="0"/>
              </a:rPr>
              <a:t>vjet</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burgim</a:t>
            </a:r>
            <a:r>
              <a:rPr lang="en-US" sz="1400" dirty="0">
                <a:latin typeface="Times New Roman" panose="02020603050405020304" pitchFamily="18" charset="0"/>
                <a:cs typeface="Times New Roman" panose="02020603050405020304" pitchFamily="18" charset="0"/>
              </a:rPr>
              <a:t>.</a:t>
            </a:r>
          </a:p>
          <a:p>
            <a:pPr algn="just">
              <a:buFont typeface="Arial" panose="020B0604020202020204" pitchFamily="34" charset="0"/>
              <a:buAutoNum type="arabicParenR"/>
              <a:defRPr/>
            </a:pPr>
            <a:r>
              <a:rPr lang="en-US" sz="1400" dirty="0">
                <a:latin typeface="Times New Roman" panose="02020603050405020304" pitchFamily="18" charset="0"/>
                <a:cs typeface="Times New Roman" panose="02020603050405020304" pitchFamily="18" charset="0"/>
              </a:rPr>
              <a:t>6 </a:t>
            </a:r>
            <a:r>
              <a:rPr lang="en-US" sz="1400" dirty="0" err="1">
                <a:latin typeface="Times New Roman" panose="02020603050405020304" pitchFamily="18" charset="0"/>
                <a:cs typeface="Times New Roman" panose="02020603050405020304" pitchFamily="18" charset="0"/>
              </a:rPr>
              <a:t>muaj</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kur</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procedohet</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për</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një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krim</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më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shumë</a:t>
            </a:r>
            <a:r>
              <a:rPr lang="en-US" sz="1400" dirty="0">
                <a:latin typeface="Times New Roman" panose="02020603050405020304" pitchFamily="18" charset="0"/>
                <a:cs typeface="Times New Roman" panose="02020603050405020304" pitchFamily="18" charset="0"/>
              </a:rPr>
              <a:t> se 6 </a:t>
            </a:r>
            <a:r>
              <a:rPr lang="en-US" sz="1400" dirty="0" err="1">
                <a:latin typeface="Times New Roman" panose="02020603050405020304" pitchFamily="18" charset="0"/>
                <a:cs typeface="Times New Roman" panose="02020603050405020304" pitchFamily="18" charset="0"/>
              </a:rPr>
              <a:t>vjet</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burgim</a:t>
            </a:r>
            <a:r>
              <a:rPr lang="en-US" sz="1400" dirty="0">
                <a:latin typeface="Times New Roman" panose="02020603050405020304" pitchFamily="18" charset="0"/>
                <a:cs typeface="Times New Roman" panose="02020603050405020304" pitchFamily="18" charset="0"/>
              </a:rPr>
              <a:t>.</a:t>
            </a:r>
          </a:p>
          <a:p>
            <a:pPr algn="just">
              <a:buFont typeface="Arial" panose="020B0604020202020204" pitchFamily="34" charset="0"/>
              <a:buAutoNum type="arabicParenR"/>
              <a:defRPr/>
            </a:pPr>
            <a:r>
              <a:rPr lang="en-US" sz="1400" dirty="0">
                <a:latin typeface="Times New Roman" panose="02020603050405020304" pitchFamily="18" charset="0"/>
                <a:cs typeface="Times New Roman" panose="02020603050405020304" pitchFamily="18" charset="0"/>
              </a:rPr>
              <a:t>12 </a:t>
            </a:r>
            <a:r>
              <a:rPr lang="en-US" sz="1400" dirty="0" err="1">
                <a:latin typeface="Times New Roman" panose="02020603050405020304" pitchFamily="18" charset="0"/>
                <a:cs typeface="Times New Roman" panose="02020603050405020304" pitchFamily="18" charset="0"/>
              </a:rPr>
              <a:t>muaj</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kur</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procedohet</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për</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një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krim</a:t>
            </a:r>
            <a:r>
              <a:rPr lang="en-US" sz="1400" dirty="0">
                <a:latin typeface="Times New Roman" panose="02020603050405020304" pitchFamily="18" charset="0"/>
                <a:cs typeface="Times New Roman" panose="02020603050405020304" pitchFamily="18" charset="0"/>
              </a:rPr>
              <a:t> me </a:t>
            </a:r>
            <a:r>
              <a:rPr lang="en-US" sz="1400" dirty="0" err="1">
                <a:latin typeface="Times New Roman" panose="02020603050405020304" pitchFamily="18" charset="0"/>
                <a:cs typeface="Times New Roman" panose="02020603050405020304" pitchFamily="18" charset="0"/>
              </a:rPr>
              <a:t>burgim</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përjtshëm</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ose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mbi</a:t>
            </a:r>
            <a:r>
              <a:rPr lang="en-US" sz="1400" dirty="0">
                <a:latin typeface="Times New Roman" panose="02020603050405020304" pitchFamily="18" charset="0"/>
                <a:cs typeface="Times New Roman" panose="02020603050405020304" pitchFamily="18" charset="0"/>
              </a:rPr>
              <a:t> 20 </a:t>
            </a:r>
            <a:r>
              <a:rPr lang="en-US" sz="1400" dirty="0" err="1">
                <a:latin typeface="Times New Roman" panose="02020603050405020304" pitchFamily="18" charset="0"/>
                <a:cs typeface="Times New Roman" panose="02020603050405020304" pitchFamily="18" charset="0"/>
              </a:rPr>
              <a:t>vjet</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burgim</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ose</a:t>
            </a:r>
            <a:r>
              <a:rPr lang="en-US" sz="1400" dirty="0">
                <a:latin typeface="Times New Roman" panose="02020603050405020304" pitchFamily="18" charset="0"/>
                <a:cs typeface="Times New Roman" panose="02020603050405020304" pitchFamily="18" charset="0"/>
              </a:rPr>
              <a:t> per </a:t>
            </a:r>
            <a:r>
              <a:rPr lang="en-US" sz="1400" dirty="0" err="1">
                <a:latin typeface="Times New Roman" panose="02020603050405020304" pitchFamily="18" charset="0"/>
                <a:cs typeface="Times New Roman" panose="02020603050405020304" pitchFamily="18" charset="0"/>
              </a:rPr>
              <a:t>vp</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parashikuara</a:t>
            </a:r>
            <a:r>
              <a:rPr lang="en-US" sz="1400" dirty="0">
                <a:latin typeface="Times New Roman" panose="02020603050405020304" pitchFamily="18" charset="0"/>
                <a:cs typeface="Times New Roman" panose="02020603050405020304" pitchFamily="18" charset="0"/>
              </a:rPr>
              <a:t> ne n.407/2-a, </a:t>
            </a:r>
            <a:r>
              <a:rPr lang="en-US" sz="1400" dirty="0" err="1">
                <a:latin typeface="Times New Roman" panose="02020603050405020304" pitchFamily="18" charset="0"/>
                <a:cs typeface="Times New Roman" panose="02020603050405020304" pitchFamily="18" charset="0"/>
              </a:rPr>
              <a:t>për</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cilat</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parash</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mbi</a:t>
            </a:r>
            <a:r>
              <a:rPr lang="en-US" sz="1400" dirty="0">
                <a:latin typeface="Times New Roman" panose="02020603050405020304" pitchFamily="18" charset="0"/>
                <a:cs typeface="Times New Roman" panose="02020603050405020304" pitchFamily="18" charset="0"/>
              </a:rPr>
              <a:t> 6 </a:t>
            </a:r>
            <a:r>
              <a:rPr lang="en-US" sz="1400" dirty="0" err="1">
                <a:latin typeface="Times New Roman" panose="02020603050405020304" pitchFamily="18" charset="0"/>
                <a:cs typeface="Times New Roman" panose="02020603050405020304" pitchFamily="18" charset="0"/>
              </a:rPr>
              <a:t>vjet</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burgim</a:t>
            </a:r>
            <a:r>
              <a:rPr lang="en-US" sz="1400" dirty="0">
                <a:latin typeface="Times New Roman" panose="02020603050405020304" pitchFamily="18" charset="0"/>
                <a:cs typeface="Times New Roman" panose="02020603050405020304" pitchFamily="18" charset="0"/>
              </a:rPr>
              <a:t>.</a:t>
            </a:r>
          </a:p>
          <a:p>
            <a:pPr marL="0" indent="0" algn="just">
              <a:buNone/>
              <a:defRPr/>
            </a:pPr>
            <a:r>
              <a:rPr lang="en-US" sz="1400" b="1" dirty="0">
                <a:latin typeface="Times New Roman" panose="02020603050405020304" pitchFamily="18" charset="0"/>
                <a:cs typeface="Times New Roman" panose="02020603050405020304" pitchFamily="18" charset="0"/>
              </a:rPr>
              <a:t>	</a:t>
            </a:r>
            <a:endParaRPr lang="en-AL" sz="1400" dirty="0"/>
          </a:p>
        </p:txBody>
      </p:sp>
      <p:sp>
        <p:nvSpPr>
          <p:cNvPr id="27651" name="Content Placeholder 3"/>
          <p:cNvSpPr>
            <a:spLocks noGrp="1"/>
          </p:cNvSpPr>
          <p:nvPr>
            <p:ph sz="half" idx="2"/>
          </p:nvPr>
        </p:nvSpPr>
        <p:spPr>
          <a:solidFill>
            <a:srgbClr val="9CD9ED"/>
          </a:solidFill>
          <a:ln>
            <a:solidFill>
              <a:srgbClr val="0070C0"/>
            </a:solidFill>
            <a:miter lim="800000"/>
            <a:headEnd/>
            <a:tailEnd/>
          </a:ln>
        </p:spPr>
        <p:txBody>
          <a:bodyPr>
            <a:normAutofit fontScale="85000" lnSpcReduction="10000"/>
          </a:bodyPr>
          <a:lstStyle/>
          <a:p>
            <a:pPr eaLnBrk="1" hangingPunct="1"/>
            <a:r>
              <a:rPr lang="en-US" altLang="en-US" sz="1600" b="1" u="sng" dirty="0" err="1">
                <a:latin typeface="Times New Roman" panose="02020603050405020304" pitchFamily="18" charset="0"/>
                <a:cs typeface="Times New Roman" panose="02020603050405020304" pitchFamily="18" charset="0"/>
              </a:rPr>
              <a:t>Neni</a:t>
            </a:r>
            <a:r>
              <a:rPr lang="en-US" altLang="en-US" sz="1600" b="1" u="sng" dirty="0">
                <a:latin typeface="Times New Roman" panose="02020603050405020304" pitchFamily="18" charset="0"/>
                <a:cs typeface="Times New Roman" panose="02020603050405020304" pitchFamily="18" charset="0"/>
              </a:rPr>
              <a:t> 263 </a:t>
            </a:r>
            <a:r>
              <a:rPr lang="en-US" altLang="en-US" sz="1600" b="1" u="sng" dirty="0" err="1">
                <a:latin typeface="Times New Roman" panose="02020603050405020304" pitchFamily="18" charset="0"/>
                <a:cs typeface="Times New Roman" panose="02020603050405020304" pitchFamily="18" charset="0"/>
              </a:rPr>
              <a:t>Kodi</a:t>
            </a:r>
            <a:r>
              <a:rPr lang="en-US" altLang="en-US" sz="1600" b="1" u="sng" dirty="0">
                <a:latin typeface="Times New Roman" panose="02020603050405020304" pitchFamily="18" charset="0"/>
                <a:cs typeface="Times New Roman" panose="02020603050405020304" pitchFamily="18" charset="0"/>
              </a:rPr>
              <a:t> </a:t>
            </a:r>
            <a:r>
              <a:rPr lang="en-US" altLang="en-US" sz="1600" b="1" u="sng" dirty="0" err="1">
                <a:latin typeface="Times New Roman" panose="02020603050405020304" pitchFamily="18" charset="0"/>
                <a:cs typeface="Times New Roman" panose="02020603050405020304" pitchFamily="18" charset="0"/>
              </a:rPr>
              <a:t>Shqiptar</a:t>
            </a:r>
            <a:endParaRPr lang="en-US" altLang="en-US" sz="1600" b="1" u="sng" dirty="0">
              <a:latin typeface="Times New Roman" panose="02020603050405020304" pitchFamily="18" charset="0"/>
              <a:cs typeface="Times New Roman" panose="02020603050405020304" pitchFamily="18" charset="0"/>
            </a:endParaRPr>
          </a:p>
          <a:p>
            <a:pPr algn="just" eaLnBrk="1" hangingPunct="1">
              <a:buFont typeface="Arial" panose="020B0604020202020204" pitchFamily="34" charset="0"/>
              <a:buNone/>
            </a:pPr>
            <a:r>
              <a:rPr lang="en-US" altLang="en-US" sz="1600" b="1" dirty="0">
                <a:latin typeface="Times New Roman" panose="02020603050405020304" pitchFamily="18" charset="0"/>
                <a:cs typeface="Times New Roman" panose="02020603050405020304" pitchFamily="18" charset="0"/>
              </a:rPr>
              <a:t>1- </a:t>
            </a:r>
            <a:r>
              <a:rPr lang="en-US" altLang="en-US" sz="1600" b="1" dirty="0" err="1">
                <a:latin typeface="Times New Roman" panose="02020603050405020304" pitchFamily="18" charset="0"/>
                <a:cs typeface="Times New Roman" panose="02020603050405020304" pitchFamily="18" charset="0"/>
              </a:rPr>
              <a:t>Paraburgimi</a:t>
            </a:r>
            <a:r>
              <a:rPr lang="en-US" altLang="en-US" sz="1600" b="1" dirty="0">
                <a:latin typeface="Times New Roman" panose="02020603050405020304" pitchFamily="18" charset="0"/>
                <a:cs typeface="Times New Roman" panose="02020603050405020304" pitchFamily="18" charset="0"/>
              </a:rPr>
              <a:t> e </a:t>
            </a:r>
            <a:r>
              <a:rPr lang="en-US" altLang="en-US" sz="1600" b="1" dirty="0" err="1">
                <a:latin typeface="Times New Roman" panose="02020603050405020304" pitchFamily="18" charset="0"/>
                <a:cs typeface="Times New Roman" panose="02020603050405020304" pitchFamily="18" charset="0"/>
              </a:rPr>
              <a:t>humbet</a:t>
            </a:r>
            <a:r>
              <a:rPr lang="en-US" altLang="en-US" sz="1600" b="1" dirty="0">
                <a:latin typeface="Times New Roman" panose="02020603050405020304" pitchFamily="18" charset="0"/>
                <a:cs typeface="Times New Roman" panose="02020603050405020304" pitchFamily="18" charset="0"/>
              </a:rPr>
              <a:t> </a:t>
            </a:r>
            <a:r>
              <a:rPr lang="en-US" altLang="en-US" sz="1600" b="1" dirty="0" err="1">
                <a:latin typeface="Times New Roman" panose="02020603050405020304" pitchFamily="18" charset="0"/>
                <a:cs typeface="Times New Roman" panose="02020603050405020304" pitchFamily="18" charset="0"/>
              </a:rPr>
              <a:t>fuqinë</a:t>
            </a:r>
            <a:r>
              <a:rPr lang="en-US" altLang="en-US" sz="1600" b="1" dirty="0">
                <a:latin typeface="Times New Roman" panose="02020603050405020304" pitchFamily="18" charset="0"/>
                <a:cs typeface="Times New Roman" panose="02020603050405020304" pitchFamily="18" charset="0"/>
              </a:rPr>
              <a:t> </a:t>
            </a:r>
            <a:r>
              <a:rPr lang="en-US" altLang="en-US" sz="1600" b="1" dirty="0" err="1">
                <a:latin typeface="Times New Roman" panose="02020603050405020304" pitchFamily="18" charset="0"/>
                <a:cs typeface="Times New Roman" panose="02020603050405020304" pitchFamily="18" charset="0"/>
              </a:rPr>
              <a:t>nqs</a:t>
            </a:r>
            <a:r>
              <a:rPr lang="en-US" altLang="en-US" sz="1600" b="1" dirty="0">
                <a:latin typeface="Times New Roman" panose="02020603050405020304" pitchFamily="18" charset="0"/>
                <a:cs typeface="Times New Roman" panose="02020603050405020304" pitchFamily="18" charset="0"/>
              </a:rPr>
              <a:t> </a:t>
            </a:r>
            <a:r>
              <a:rPr lang="en-US" altLang="en-US" sz="1600" b="1" dirty="0" err="1">
                <a:latin typeface="Times New Roman" panose="02020603050405020304" pitchFamily="18" charset="0"/>
                <a:cs typeface="Times New Roman" panose="02020603050405020304" pitchFamily="18" charset="0"/>
              </a:rPr>
              <a:t>nga</a:t>
            </a:r>
            <a:r>
              <a:rPr lang="en-US" altLang="en-US" sz="1600" b="1" dirty="0">
                <a:latin typeface="Times New Roman" panose="02020603050405020304" pitchFamily="18" charset="0"/>
                <a:cs typeface="Times New Roman" panose="02020603050405020304" pitchFamily="18" charset="0"/>
              </a:rPr>
              <a:t> </a:t>
            </a:r>
            <a:r>
              <a:rPr lang="en-US" altLang="en-US" sz="1600" b="1" dirty="0" err="1">
                <a:latin typeface="Times New Roman" panose="02020603050405020304" pitchFamily="18" charset="0"/>
                <a:cs typeface="Times New Roman" panose="02020603050405020304" pitchFamily="18" charset="0"/>
              </a:rPr>
              <a:t>fillimi</a:t>
            </a:r>
            <a:r>
              <a:rPr lang="en-US" altLang="en-US" sz="1600" b="1" dirty="0">
                <a:latin typeface="Times New Roman" panose="02020603050405020304" pitchFamily="18" charset="0"/>
                <a:cs typeface="Times New Roman" panose="02020603050405020304" pitchFamily="18" charset="0"/>
              </a:rPr>
              <a:t> I </a:t>
            </a:r>
            <a:r>
              <a:rPr lang="en-US" altLang="en-US" sz="1600" b="1" dirty="0" err="1">
                <a:latin typeface="Times New Roman" panose="02020603050405020304" pitchFamily="18" charset="0"/>
                <a:cs typeface="Times New Roman" panose="02020603050405020304" pitchFamily="18" charset="0"/>
              </a:rPr>
              <a:t>zbatimit</a:t>
            </a:r>
            <a:r>
              <a:rPr lang="en-US" altLang="en-US" sz="1600" b="1" dirty="0">
                <a:latin typeface="Times New Roman" panose="02020603050405020304" pitchFamily="18" charset="0"/>
                <a:cs typeface="Times New Roman" panose="02020603050405020304" pitchFamily="18" charset="0"/>
              </a:rPr>
              <a:t> </a:t>
            </a:r>
            <a:r>
              <a:rPr lang="en-US" altLang="en-US" sz="1600" b="1" dirty="0" err="1">
                <a:latin typeface="Times New Roman" panose="02020603050405020304" pitchFamily="18" charset="0"/>
                <a:cs typeface="Times New Roman" panose="02020603050405020304" pitchFamily="18" charset="0"/>
              </a:rPr>
              <a:t>të</a:t>
            </a:r>
            <a:r>
              <a:rPr lang="en-US" altLang="en-US" sz="1600" b="1" dirty="0">
                <a:latin typeface="Times New Roman" panose="02020603050405020304" pitchFamily="18" charset="0"/>
                <a:cs typeface="Times New Roman" panose="02020603050405020304" pitchFamily="18" charset="0"/>
              </a:rPr>
              <a:t> </a:t>
            </a:r>
            <a:r>
              <a:rPr lang="en-US" altLang="en-US" sz="1600" b="1" dirty="0" err="1">
                <a:latin typeface="Times New Roman" panose="02020603050405020304" pitchFamily="18" charset="0"/>
                <a:cs typeface="Times New Roman" panose="02020603050405020304" pitchFamily="18" charset="0"/>
              </a:rPr>
              <a:t>tij</a:t>
            </a:r>
            <a:r>
              <a:rPr lang="en-US" altLang="en-US" sz="1600" b="1" dirty="0">
                <a:latin typeface="Times New Roman" panose="02020603050405020304" pitchFamily="18" charset="0"/>
                <a:cs typeface="Times New Roman" panose="02020603050405020304" pitchFamily="18" charset="0"/>
              </a:rPr>
              <a:t> </a:t>
            </a:r>
            <a:r>
              <a:rPr lang="en-US" altLang="en-US" sz="1600" b="1" dirty="0" err="1">
                <a:latin typeface="Times New Roman" panose="02020603050405020304" pitchFamily="18" charset="0"/>
                <a:cs typeface="Times New Roman" panose="02020603050405020304" pitchFamily="18" charset="0"/>
              </a:rPr>
              <a:t>kanë</a:t>
            </a:r>
            <a:r>
              <a:rPr lang="en-US" altLang="en-US" sz="1600" b="1" dirty="0">
                <a:latin typeface="Times New Roman" panose="02020603050405020304" pitchFamily="18" charset="0"/>
                <a:cs typeface="Times New Roman" panose="02020603050405020304" pitchFamily="18" charset="0"/>
              </a:rPr>
              <a:t> </a:t>
            </a:r>
            <a:r>
              <a:rPr lang="en-US" altLang="en-US" sz="1600" b="1" dirty="0" err="1">
                <a:latin typeface="Times New Roman" panose="02020603050405020304" pitchFamily="18" charset="0"/>
                <a:cs typeface="Times New Roman" panose="02020603050405020304" pitchFamily="18" charset="0"/>
              </a:rPr>
              <a:t>kaluar</a:t>
            </a:r>
            <a:r>
              <a:rPr lang="en-US" altLang="en-US" sz="1600" b="1" dirty="0">
                <a:latin typeface="Times New Roman" panose="02020603050405020304" pitchFamily="18" charset="0"/>
                <a:cs typeface="Times New Roman" panose="02020603050405020304" pitchFamily="18" charset="0"/>
              </a:rPr>
              <a:t> </a:t>
            </a:r>
            <a:r>
              <a:rPr lang="en-US" altLang="en-US" sz="1600" b="1" dirty="0" err="1">
                <a:latin typeface="Times New Roman" panose="02020603050405020304" pitchFamily="18" charset="0"/>
                <a:cs typeface="Times New Roman" panose="02020603050405020304" pitchFamily="18" charset="0"/>
              </a:rPr>
              <a:t>afatet</a:t>
            </a:r>
            <a:r>
              <a:rPr lang="en-US" altLang="en-US" sz="1600" b="1" dirty="0">
                <a:latin typeface="Times New Roman" panose="02020603050405020304" pitchFamily="18" charset="0"/>
                <a:cs typeface="Times New Roman" panose="02020603050405020304" pitchFamily="18" charset="0"/>
              </a:rPr>
              <a:t> e </a:t>
            </a:r>
            <a:r>
              <a:rPr lang="en-US" altLang="en-US" sz="1600" b="1" dirty="0" err="1">
                <a:latin typeface="Times New Roman" panose="02020603050405020304" pitchFamily="18" charset="0"/>
                <a:cs typeface="Times New Roman" panose="02020603050405020304" pitchFamily="18" charset="0"/>
              </a:rPr>
              <a:t>mëposhtme</a:t>
            </a:r>
            <a:r>
              <a:rPr lang="en-US" altLang="en-US" sz="1600" b="1" dirty="0">
                <a:latin typeface="Times New Roman" panose="02020603050405020304" pitchFamily="18" charset="0"/>
                <a:cs typeface="Times New Roman" panose="02020603050405020304" pitchFamily="18" charset="0"/>
              </a:rPr>
              <a:t>, pa u </a:t>
            </a:r>
            <a:r>
              <a:rPr lang="en-US" altLang="en-US" sz="1600" b="1" dirty="0" err="1">
                <a:latin typeface="Times New Roman" panose="02020603050405020304" pitchFamily="18" charset="0"/>
                <a:cs typeface="Times New Roman" panose="02020603050405020304" pitchFamily="18" charset="0"/>
              </a:rPr>
              <a:t>dorëzuar</a:t>
            </a:r>
            <a:r>
              <a:rPr lang="en-US" altLang="en-US" sz="1600" b="1" dirty="0">
                <a:latin typeface="Times New Roman" panose="02020603050405020304" pitchFamily="18" charset="0"/>
                <a:cs typeface="Times New Roman" panose="02020603050405020304" pitchFamily="18" charset="0"/>
              </a:rPr>
              <a:t> </a:t>
            </a:r>
            <a:r>
              <a:rPr lang="en-US" altLang="en-US" sz="1600" b="1" dirty="0" err="1">
                <a:latin typeface="Times New Roman" panose="02020603050405020304" pitchFamily="18" charset="0"/>
                <a:cs typeface="Times New Roman" panose="02020603050405020304" pitchFamily="18" charset="0"/>
              </a:rPr>
              <a:t>aktet</a:t>
            </a:r>
            <a:r>
              <a:rPr lang="en-US" altLang="en-US" sz="1600" b="1" dirty="0">
                <a:latin typeface="Times New Roman" panose="02020603050405020304" pitchFamily="18" charset="0"/>
                <a:cs typeface="Times New Roman" panose="02020603050405020304" pitchFamily="18" charset="0"/>
              </a:rPr>
              <a:t> </a:t>
            </a:r>
            <a:r>
              <a:rPr lang="en-US" altLang="en-US" sz="1600" b="1" dirty="0" err="1">
                <a:latin typeface="Times New Roman" panose="02020603050405020304" pitchFamily="18" charset="0"/>
                <a:cs typeface="Times New Roman" panose="02020603050405020304" pitchFamily="18" charset="0"/>
              </a:rPr>
              <a:t>në</a:t>
            </a:r>
            <a:r>
              <a:rPr lang="en-US" altLang="en-US" sz="1600" b="1" dirty="0">
                <a:latin typeface="Times New Roman" panose="02020603050405020304" pitchFamily="18" charset="0"/>
                <a:cs typeface="Times New Roman" panose="02020603050405020304" pitchFamily="18" charset="0"/>
              </a:rPr>
              <a:t> </a:t>
            </a:r>
            <a:r>
              <a:rPr lang="en-US" altLang="en-US" sz="1600" b="1" dirty="0" err="1">
                <a:latin typeface="Times New Roman" panose="02020603050405020304" pitchFamily="18" charset="0"/>
                <a:cs typeface="Times New Roman" panose="02020603050405020304" pitchFamily="18" charset="0"/>
              </a:rPr>
              <a:t>gjykatë</a:t>
            </a:r>
            <a:r>
              <a:rPr lang="en-US" altLang="en-US" sz="1600" b="1" dirty="0">
                <a:latin typeface="Times New Roman" panose="02020603050405020304" pitchFamily="18" charset="0"/>
                <a:cs typeface="Times New Roman" panose="02020603050405020304" pitchFamily="18" charset="0"/>
              </a:rPr>
              <a:t>:</a:t>
            </a:r>
          </a:p>
          <a:p>
            <a:pPr algn="just" eaLnBrk="1" hangingPunct="1">
              <a:buFont typeface="Arial" panose="020B0604020202020204" pitchFamily="34" charset="0"/>
              <a:buAutoNum type="alphaLcParenR"/>
            </a:pPr>
            <a:r>
              <a:rPr lang="en-US" altLang="en-US" sz="1600" b="1" dirty="0">
                <a:latin typeface="Times New Roman" panose="02020603050405020304" pitchFamily="18" charset="0"/>
                <a:cs typeface="Times New Roman" panose="02020603050405020304" pitchFamily="18" charset="0"/>
              </a:rPr>
              <a:t>3 </a:t>
            </a:r>
            <a:r>
              <a:rPr lang="en-US" altLang="en-US" sz="1600" b="1" dirty="0" err="1">
                <a:latin typeface="Times New Roman" panose="02020603050405020304" pitchFamily="18" charset="0"/>
                <a:cs typeface="Times New Roman" panose="02020603050405020304" pitchFamily="18" charset="0"/>
              </a:rPr>
              <a:t>muaj</a:t>
            </a:r>
            <a:r>
              <a:rPr lang="en-US" altLang="en-US" sz="1600" b="1" dirty="0">
                <a:latin typeface="Times New Roman" panose="02020603050405020304" pitchFamily="18" charset="0"/>
                <a:cs typeface="Times New Roman" panose="02020603050405020304" pitchFamily="18" charset="0"/>
              </a:rPr>
              <a:t>, </a:t>
            </a:r>
            <a:r>
              <a:rPr lang="en-US" altLang="en-US" sz="1600" b="1" dirty="0" err="1">
                <a:latin typeface="Times New Roman" panose="02020603050405020304" pitchFamily="18" charset="0"/>
                <a:cs typeface="Times New Roman" panose="02020603050405020304" pitchFamily="18" charset="0"/>
              </a:rPr>
              <a:t>kur</a:t>
            </a:r>
            <a:r>
              <a:rPr lang="en-US" altLang="en-US" sz="1600" b="1" dirty="0">
                <a:latin typeface="Times New Roman" panose="02020603050405020304" pitchFamily="18" charset="0"/>
                <a:cs typeface="Times New Roman" panose="02020603050405020304" pitchFamily="18" charset="0"/>
              </a:rPr>
              <a:t> </a:t>
            </a:r>
            <a:r>
              <a:rPr lang="en-US" altLang="en-US" sz="1600" b="1" dirty="0" err="1">
                <a:latin typeface="Times New Roman" panose="02020603050405020304" pitchFamily="18" charset="0"/>
                <a:cs typeface="Times New Roman" panose="02020603050405020304" pitchFamily="18" charset="0"/>
              </a:rPr>
              <a:t>procedohet</a:t>
            </a:r>
            <a:r>
              <a:rPr lang="en-US" altLang="en-US" sz="1600" b="1" dirty="0">
                <a:latin typeface="Times New Roman" panose="02020603050405020304" pitchFamily="18" charset="0"/>
                <a:cs typeface="Times New Roman" panose="02020603050405020304" pitchFamily="18" charset="0"/>
              </a:rPr>
              <a:t> </a:t>
            </a:r>
            <a:r>
              <a:rPr lang="en-US" altLang="en-US" sz="1600" b="1" dirty="0" err="1">
                <a:latin typeface="Times New Roman" panose="02020603050405020304" pitchFamily="18" charset="0"/>
                <a:cs typeface="Times New Roman" panose="02020603050405020304" pitchFamily="18" charset="0"/>
              </a:rPr>
              <a:t>për</a:t>
            </a:r>
            <a:r>
              <a:rPr lang="en-US" altLang="en-US" sz="1600" b="1" dirty="0">
                <a:latin typeface="Times New Roman" panose="02020603050405020304" pitchFamily="18" charset="0"/>
                <a:cs typeface="Times New Roman" panose="02020603050405020304" pitchFamily="18" charset="0"/>
              </a:rPr>
              <a:t> </a:t>
            </a:r>
            <a:r>
              <a:rPr lang="en-US" altLang="en-US" sz="1600" b="1" dirty="0" err="1">
                <a:latin typeface="Times New Roman" panose="02020603050405020304" pitchFamily="18" charset="0"/>
                <a:cs typeface="Times New Roman" panose="02020603050405020304" pitchFamily="18" charset="0"/>
              </a:rPr>
              <a:t>kundervajtje</a:t>
            </a:r>
            <a:r>
              <a:rPr lang="en-US" altLang="en-US" sz="1600" b="1" dirty="0">
                <a:latin typeface="Times New Roman" panose="02020603050405020304" pitchFamily="18" charset="0"/>
                <a:cs typeface="Times New Roman" panose="02020603050405020304" pitchFamily="18" charset="0"/>
              </a:rPr>
              <a:t> </a:t>
            </a:r>
            <a:r>
              <a:rPr lang="en-US" altLang="en-US" sz="1600" b="1" dirty="0" err="1">
                <a:latin typeface="Times New Roman" panose="02020603050405020304" pitchFamily="18" charset="0"/>
                <a:cs typeface="Times New Roman" panose="02020603050405020304" pitchFamily="18" charset="0"/>
              </a:rPr>
              <a:t>penale</a:t>
            </a:r>
            <a:r>
              <a:rPr lang="en-US" altLang="en-US" sz="1600" b="1" dirty="0">
                <a:latin typeface="Times New Roman" panose="02020603050405020304" pitchFamily="18" charset="0"/>
                <a:cs typeface="Times New Roman" panose="02020603050405020304" pitchFamily="18" charset="0"/>
              </a:rPr>
              <a:t>.</a:t>
            </a:r>
          </a:p>
          <a:p>
            <a:pPr algn="just" eaLnBrk="1" hangingPunct="1">
              <a:buFont typeface="Arial" panose="020B0604020202020204" pitchFamily="34" charset="0"/>
              <a:buAutoNum type="alphaLcParenR"/>
            </a:pPr>
            <a:r>
              <a:rPr lang="en-US" altLang="en-US" sz="1600" b="1" dirty="0">
                <a:latin typeface="Times New Roman" panose="02020603050405020304" pitchFamily="18" charset="0"/>
                <a:cs typeface="Times New Roman" panose="02020603050405020304" pitchFamily="18" charset="0"/>
              </a:rPr>
              <a:t>6 </a:t>
            </a:r>
            <a:r>
              <a:rPr lang="en-US" altLang="en-US" sz="1600" b="1" dirty="0" err="1">
                <a:latin typeface="Times New Roman" panose="02020603050405020304" pitchFamily="18" charset="0"/>
                <a:cs typeface="Times New Roman" panose="02020603050405020304" pitchFamily="18" charset="0"/>
              </a:rPr>
              <a:t>muaj</a:t>
            </a:r>
            <a:r>
              <a:rPr lang="en-US" altLang="en-US" sz="1600" b="1" dirty="0">
                <a:latin typeface="Times New Roman" panose="02020603050405020304" pitchFamily="18" charset="0"/>
                <a:cs typeface="Times New Roman" panose="02020603050405020304" pitchFamily="18" charset="0"/>
              </a:rPr>
              <a:t>, </a:t>
            </a:r>
            <a:r>
              <a:rPr lang="en-US" altLang="en-US" sz="1600" b="1" dirty="0" err="1">
                <a:latin typeface="Times New Roman" panose="02020603050405020304" pitchFamily="18" charset="0"/>
                <a:cs typeface="Times New Roman" panose="02020603050405020304" pitchFamily="18" charset="0"/>
              </a:rPr>
              <a:t>kur</a:t>
            </a:r>
            <a:r>
              <a:rPr lang="en-US" altLang="en-US" sz="1600" b="1" dirty="0">
                <a:latin typeface="Times New Roman" panose="02020603050405020304" pitchFamily="18" charset="0"/>
                <a:cs typeface="Times New Roman" panose="02020603050405020304" pitchFamily="18" charset="0"/>
              </a:rPr>
              <a:t> </a:t>
            </a:r>
            <a:r>
              <a:rPr lang="en-US" altLang="en-US" sz="1600" b="1" dirty="0" err="1">
                <a:latin typeface="Times New Roman" panose="02020603050405020304" pitchFamily="18" charset="0"/>
                <a:cs typeface="Times New Roman" panose="02020603050405020304" pitchFamily="18" charset="0"/>
              </a:rPr>
              <a:t>procedohet</a:t>
            </a:r>
            <a:r>
              <a:rPr lang="en-US" altLang="en-US" sz="1600" b="1" dirty="0">
                <a:latin typeface="Times New Roman" panose="02020603050405020304" pitchFamily="18" charset="0"/>
                <a:cs typeface="Times New Roman" panose="02020603050405020304" pitchFamily="18" charset="0"/>
              </a:rPr>
              <a:t> </a:t>
            </a:r>
            <a:r>
              <a:rPr lang="en-US" altLang="en-US" sz="1600" b="1" dirty="0" err="1">
                <a:latin typeface="Times New Roman" panose="02020603050405020304" pitchFamily="18" charset="0"/>
                <a:cs typeface="Times New Roman" panose="02020603050405020304" pitchFamily="18" charset="0"/>
              </a:rPr>
              <a:t>për</a:t>
            </a:r>
            <a:r>
              <a:rPr lang="en-US" altLang="en-US" sz="1600" b="1" dirty="0">
                <a:latin typeface="Times New Roman" panose="02020603050405020304" pitchFamily="18" charset="0"/>
                <a:cs typeface="Times New Roman" panose="02020603050405020304" pitchFamily="18" charset="0"/>
              </a:rPr>
              <a:t> </a:t>
            </a:r>
            <a:r>
              <a:rPr lang="en-US" altLang="en-US" sz="1600" b="1" dirty="0" err="1">
                <a:latin typeface="Times New Roman" panose="02020603050405020304" pitchFamily="18" charset="0"/>
                <a:cs typeface="Times New Roman" panose="02020603050405020304" pitchFamily="18" charset="0"/>
              </a:rPr>
              <a:t>krime</a:t>
            </a:r>
            <a:r>
              <a:rPr lang="en-US" altLang="en-US" sz="1600" b="1" dirty="0">
                <a:latin typeface="Times New Roman" panose="02020603050405020304" pitchFamily="18" charset="0"/>
                <a:cs typeface="Times New Roman" panose="02020603050405020304" pitchFamily="18" charset="0"/>
              </a:rPr>
              <a:t> </a:t>
            </a:r>
            <a:r>
              <a:rPr lang="en-US" altLang="en-US" sz="1600" b="1" dirty="0" err="1">
                <a:latin typeface="Times New Roman" panose="02020603050405020304" pitchFamily="18" charset="0"/>
                <a:cs typeface="Times New Roman" panose="02020603050405020304" pitchFamily="18" charset="0"/>
              </a:rPr>
              <a:t>që</a:t>
            </a:r>
            <a:r>
              <a:rPr lang="en-US" altLang="en-US" sz="1600" b="1" dirty="0">
                <a:latin typeface="Times New Roman" panose="02020603050405020304" pitchFamily="18" charset="0"/>
                <a:cs typeface="Times New Roman" panose="02020603050405020304" pitchFamily="18" charset="0"/>
              </a:rPr>
              <a:t> </a:t>
            </a:r>
            <a:r>
              <a:rPr lang="en-US" altLang="en-US" sz="1600" b="1" dirty="0" err="1">
                <a:latin typeface="Times New Roman" panose="02020603050405020304" pitchFamily="18" charset="0"/>
                <a:cs typeface="Times New Roman" panose="02020603050405020304" pitchFamily="18" charset="0"/>
              </a:rPr>
              <a:t>dënohen</a:t>
            </a:r>
            <a:r>
              <a:rPr lang="en-US" altLang="en-US" sz="1600" b="1" dirty="0">
                <a:latin typeface="Times New Roman" panose="02020603050405020304" pitchFamily="18" charset="0"/>
                <a:cs typeface="Times New Roman" panose="02020603050405020304" pitchFamily="18" charset="0"/>
              </a:rPr>
              <a:t> </a:t>
            </a:r>
            <a:r>
              <a:rPr lang="en-US" altLang="en-US" sz="1600" b="1" dirty="0" err="1">
                <a:latin typeface="Times New Roman" panose="02020603050405020304" pitchFamily="18" charset="0"/>
                <a:cs typeface="Times New Roman" panose="02020603050405020304" pitchFamily="18" charset="0"/>
              </a:rPr>
              <a:t>në</a:t>
            </a:r>
            <a:r>
              <a:rPr lang="en-US" altLang="en-US" sz="1600" b="1" dirty="0">
                <a:latin typeface="Times New Roman" panose="02020603050405020304" pitchFamily="18" charset="0"/>
                <a:cs typeface="Times New Roman" panose="02020603050405020304" pitchFamily="18" charset="0"/>
              </a:rPr>
              <a:t> max </a:t>
            </a:r>
            <a:r>
              <a:rPr lang="en-US" altLang="en-US" sz="1600" b="1" dirty="0" err="1">
                <a:latin typeface="Times New Roman" panose="02020603050405020304" pitchFamily="18" charset="0"/>
                <a:cs typeface="Times New Roman" panose="02020603050405020304" pitchFamily="18" charset="0"/>
              </a:rPr>
              <a:t>deri</a:t>
            </a:r>
            <a:r>
              <a:rPr lang="en-US" altLang="en-US" sz="1600" b="1" dirty="0">
                <a:latin typeface="Times New Roman" panose="02020603050405020304" pitchFamily="18" charset="0"/>
                <a:cs typeface="Times New Roman" panose="02020603050405020304" pitchFamily="18" charset="0"/>
              </a:rPr>
              <a:t> </a:t>
            </a:r>
            <a:r>
              <a:rPr lang="en-US" altLang="en-US" sz="1600" b="1" dirty="0" err="1">
                <a:latin typeface="Times New Roman" panose="02020603050405020304" pitchFamily="18" charset="0"/>
                <a:cs typeface="Times New Roman" panose="02020603050405020304" pitchFamily="18" charset="0"/>
              </a:rPr>
              <a:t>në</a:t>
            </a:r>
            <a:r>
              <a:rPr lang="en-US" altLang="en-US" sz="1600" b="1" dirty="0">
                <a:latin typeface="Times New Roman" panose="02020603050405020304" pitchFamily="18" charset="0"/>
                <a:cs typeface="Times New Roman" panose="02020603050405020304" pitchFamily="18" charset="0"/>
              </a:rPr>
              <a:t> 10 </a:t>
            </a:r>
            <a:r>
              <a:rPr lang="en-US" altLang="en-US" sz="1600" b="1" dirty="0" err="1">
                <a:latin typeface="Times New Roman" panose="02020603050405020304" pitchFamily="18" charset="0"/>
                <a:cs typeface="Times New Roman" panose="02020603050405020304" pitchFamily="18" charset="0"/>
              </a:rPr>
              <a:t>vjet</a:t>
            </a:r>
            <a:r>
              <a:rPr lang="en-US" altLang="en-US" sz="1600" b="1" dirty="0">
                <a:latin typeface="Times New Roman" panose="02020603050405020304" pitchFamily="18" charset="0"/>
                <a:cs typeface="Times New Roman" panose="02020603050405020304" pitchFamily="18" charset="0"/>
              </a:rPr>
              <a:t> </a:t>
            </a:r>
            <a:r>
              <a:rPr lang="en-US" altLang="en-US" sz="1600" b="1" dirty="0" err="1">
                <a:latin typeface="Times New Roman" panose="02020603050405020304" pitchFamily="18" charset="0"/>
                <a:cs typeface="Times New Roman" panose="02020603050405020304" pitchFamily="18" charset="0"/>
              </a:rPr>
              <a:t>burgim</a:t>
            </a:r>
            <a:r>
              <a:rPr lang="en-US" altLang="en-US" sz="1600" b="1" dirty="0">
                <a:latin typeface="Times New Roman" panose="02020603050405020304" pitchFamily="18" charset="0"/>
                <a:cs typeface="Times New Roman" panose="02020603050405020304" pitchFamily="18" charset="0"/>
              </a:rPr>
              <a:t>.</a:t>
            </a:r>
          </a:p>
          <a:p>
            <a:pPr algn="just" eaLnBrk="1" hangingPunct="1">
              <a:buFont typeface="Arial" panose="020B0604020202020204" pitchFamily="34" charset="0"/>
              <a:buAutoNum type="alphaLcParenR"/>
            </a:pPr>
            <a:r>
              <a:rPr lang="en-US" altLang="en-US" sz="1600" b="1" dirty="0">
                <a:latin typeface="Times New Roman" panose="02020603050405020304" pitchFamily="18" charset="0"/>
                <a:cs typeface="Times New Roman" panose="02020603050405020304" pitchFamily="18" charset="0"/>
              </a:rPr>
              <a:t>12 </a:t>
            </a:r>
            <a:r>
              <a:rPr lang="en-US" altLang="en-US" sz="1600" b="1" dirty="0" err="1">
                <a:latin typeface="Times New Roman" panose="02020603050405020304" pitchFamily="18" charset="0"/>
                <a:cs typeface="Times New Roman" panose="02020603050405020304" pitchFamily="18" charset="0"/>
              </a:rPr>
              <a:t>muaj</a:t>
            </a:r>
            <a:r>
              <a:rPr lang="en-US" altLang="en-US" sz="1600" b="1" dirty="0">
                <a:latin typeface="Times New Roman" panose="02020603050405020304" pitchFamily="18" charset="0"/>
                <a:cs typeface="Times New Roman" panose="02020603050405020304" pitchFamily="18" charset="0"/>
              </a:rPr>
              <a:t>, </a:t>
            </a:r>
            <a:r>
              <a:rPr lang="en-US" altLang="en-US" sz="1600" b="1" dirty="0" err="1">
                <a:latin typeface="Times New Roman" panose="02020603050405020304" pitchFamily="18" charset="0"/>
                <a:cs typeface="Times New Roman" panose="02020603050405020304" pitchFamily="18" charset="0"/>
              </a:rPr>
              <a:t>kur</a:t>
            </a:r>
            <a:r>
              <a:rPr lang="en-US" altLang="en-US" sz="1600" b="1" dirty="0">
                <a:latin typeface="Times New Roman" panose="02020603050405020304" pitchFamily="18" charset="0"/>
                <a:cs typeface="Times New Roman" panose="02020603050405020304" pitchFamily="18" charset="0"/>
              </a:rPr>
              <a:t> </a:t>
            </a:r>
            <a:r>
              <a:rPr lang="en-US" altLang="en-US" sz="1600" b="1" dirty="0" err="1">
                <a:latin typeface="Times New Roman" panose="02020603050405020304" pitchFamily="18" charset="0"/>
                <a:cs typeface="Times New Roman" panose="02020603050405020304" pitchFamily="18" charset="0"/>
              </a:rPr>
              <a:t>procedohet</a:t>
            </a:r>
            <a:r>
              <a:rPr lang="en-US" altLang="en-US" sz="1600" b="1" dirty="0">
                <a:latin typeface="Times New Roman" panose="02020603050405020304" pitchFamily="18" charset="0"/>
                <a:cs typeface="Times New Roman" panose="02020603050405020304" pitchFamily="18" charset="0"/>
              </a:rPr>
              <a:t> </a:t>
            </a:r>
            <a:r>
              <a:rPr lang="en-US" altLang="en-US" sz="1600" b="1" dirty="0" err="1">
                <a:latin typeface="Times New Roman" panose="02020603050405020304" pitchFamily="18" charset="0"/>
                <a:cs typeface="Times New Roman" panose="02020603050405020304" pitchFamily="18" charset="0"/>
              </a:rPr>
              <a:t>për</a:t>
            </a:r>
            <a:r>
              <a:rPr lang="en-US" altLang="en-US" sz="1600" b="1" dirty="0">
                <a:latin typeface="Times New Roman" panose="02020603050405020304" pitchFamily="18" charset="0"/>
                <a:cs typeface="Times New Roman" panose="02020603050405020304" pitchFamily="18" charset="0"/>
              </a:rPr>
              <a:t> </a:t>
            </a:r>
            <a:r>
              <a:rPr lang="en-US" altLang="en-US" sz="1600" b="1" dirty="0" err="1">
                <a:latin typeface="Times New Roman" panose="02020603050405020304" pitchFamily="18" charset="0"/>
                <a:cs typeface="Times New Roman" panose="02020603050405020304" pitchFamily="18" charset="0"/>
              </a:rPr>
              <a:t>krime</a:t>
            </a:r>
            <a:r>
              <a:rPr lang="en-US" altLang="en-US" sz="1600" b="1" dirty="0">
                <a:latin typeface="Times New Roman" panose="02020603050405020304" pitchFamily="18" charset="0"/>
                <a:cs typeface="Times New Roman" panose="02020603050405020304" pitchFamily="18" charset="0"/>
              </a:rPr>
              <a:t> </a:t>
            </a:r>
            <a:r>
              <a:rPr lang="en-US" altLang="en-US" sz="1600" b="1" dirty="0" err="1">
                <a:latin typeface="Times New Roman" panose="02020603050405020304" pitchFamily="18" charset="0"/>
                <a:cs typeface="Times New Roman" panose="02020603050405020304" pitchFamily="18" charset="0"/>
              </a:rPr>
              <a:t>që</a:t>
            </a:r>
            <a:r>
              <a:rPr lang="en-US" altLang="en-US" sz="1600" b="1" dirty="0">
                <a:latin typeface="Times New Roman" panose="02020603050405020304" pitchFamily="18" charset="0"/>
                <a:cs typeface="Times New Roman" panose="02020603050405020304" pitchFamily="18" charset="0"/>
              </a:rPr>
              <a:t> </a:t>
            </a:r>
            <a:r>
              <a:rPr lang="en-US" altLang="en-US" sz="1600" b="1" dirty="0" err="1">
                <a:latin typeface="Times New Roman" panose="02020603050405020304" pitchFamily="18" charset="0"/>
                <a:cs typeface="Times New Roman" panose="02020603050405020304" pitchFamily="18" charset="0"/>
              </a:rPr>
              <a:t>dënohen</a:t>
            </a:r>
            <a:r>
              <a:rPr lang="en-US" altLang="en-US" sz="1600" b="1" dirty="0">
                <a:latin typeface="Times New Roman" panose="02020603050405020304" pitchFamily="18" charset="0"/>
                <a:cs typeface="Times New Roman" panose="02020603050405020304" pitchFamily="18" charset="0"/>
              </a:rPr>
              <a:t> </a:t>
            </a:r>
            <a:r>
              <a:rPr lang="en-US" altLang="en-US" sz="1600" b="1" dirty="0" err="1">
                <a:latin typeface="Times New Roman" panose="02020603050405020304" pitchFamily="18" charset="0"/>
                <a:cs typeface="Times New Roman" panose="02020603050405020304" pitchFamily="18" charset="0"/>
              </a:rPr>
              <a:t>në</a:t>
            </a:r>
            <a:r>
              <a:rPr lang="en-US" altLang="en-US" sz="1600" b="1" dirty="0">
                <a:latin typeface="Times New Roman" panose="02020603050405020304" pitchFamily="18" charset="0"/>
                <a:cs typeface="Times New Roman" panose="02020603050405020304" pitchFamily="18" charset="0"/>
              </a:rPr>
              <a:t> max jo </a:t>
            </a:r>
            <a:r>
              <a:rPr lang="en-US" altLang="en-US" sz="1600" b="1" dirty="0" err="1">
                <a:latin typeface="Times New Roman" panose="02020603050405020304" pitchFamily="18" charset="0"/>
                <a:cs typeface="Times New Roman" panose="02020603050405020304" pitchFamily="18" charset="0"/>
              </a:rPr>
              <a:t>më</a:t>
            </a:r>
            <a:r>
              <a:rPr lang="en-US" altLang="en-US" sz="1600" b="1" dirty="0">
                <a:latin typeface="Times New Roman" panose="02020603050405020304" pitchFamily="18" charset="0"/>
                <a:cs typeface="Times New Roman" panose="02020603050405020304" pitchFamily="18" charset="0"/>
              </a:rPr>
              <a:t> </a:t>
            </a:r>
            <a:r>
              <a:rPr lang="en-US" altLang="en-US" sz="1600" b="1" dirty="0" err="1">
                <a:latin typeface="Times New Roman" panose="02020603050405020304" pitchFamily="18" charset="0"/>
                <a:cs typeface="Times New Roman" panose="02020603050405020304" pitchFamily="18" charset="0"/>
              </a:rPr>
              <a:t>pak</a:t>
            </a:r>
            <a:r>
              <a:rPr lang="en-US" altLang="en-US" sz="1600" b="1" dirty="0">
                <a:latin typeface="Times New Roman" panose="02020603050405020304" pitchFamily="18" charset="0"/>
                <a:cs typeface="Times New Roman" panose="02020603050405020304" pitchFamily="18" charset="0"/>
              </a:rPr>
              <a:t> se 10 </a:t>
            </a:r>
            <a:r>
              <a:rPr lang="en-US" altLang="en-US" sz="1600" b="1" dirty="0" err="1">
                <a:latin typeface="Times New Roman" panose="02020603050405020304" pitchFamily="18" charset="0"/>
                <a:cs typeface="Times New Roman" panose="02020603050405020304" pitchFamily="18" charset="0"/>
              </a:rPr>
              <a:t>vjet</a:t>
            </a:r>
            <a:r>
              <a:rPr lang="en-US" altLang="en-US" sz="1600" b="1" dirty="0">
                <a:latin typeface="Times New Roman" panose="02020603050405020304" pitchFamily="18" charset="0"/>
                <a:cs typeface="Times New Roman" panose="02020603050405020304" pitchFamily="18" charset="0"/>
              </a:rPr>
              <a:t> </a:t>
            </a:r>
            <a:r>
              <a:rPr lang="en-US" altLang="en-US" sz="1600" b="1" dirty="0" err="1">
                <a:latin typeface="Times New Roman" panose="02020603050405020304" pitchFamily="18" charset="0"/>
                <a:cs typeface="Times New Roman" panose="02020603050405020304" pitchFamily="18" charset="0"/>
              </a:rPr>
              <a:t>ose</a:t>
            </a:r>
            <a:r>
              <a:rPr lang="en-US" altLang="en-US" sz="1600" b="1" dirty="0">
                <a:latin typeface="Times New Roman" panose="02020603050405020304" pitchFamily="18" charset="0"/>
                <a:cs typeface="Times New Roman" panose="02020603050405020304" pitchFamily="18" charset="0"/>
              </a:rPr>
              <a:t> me </a:t>
            </a:r>
            <a:r>
              <a:rPr lang="en-US" altLang="en-US" sz="1600" b="1" dirty="0" err="1">
                <a:latin typeface="Times New Roman" panose="02020603050405020304" pitchFamily="18" charset="0"/>
                <a:cs typeface="Times New Roman" panose="02020603050405020304" pitchFamily="18" charset="0"/>
              </a:rPr>
              <a:t>burgim</a:t>
            </a:r>
            <a:r>
              <a:rPr lang="en-US" altLang="en-US" sz="1600" b="1" dirty="0">
                <a:latin typeface="Times New Roman" panose="02020603050405020304" pitchFamily="18" charset="0"/>
                <a:cs typeface="Times New Roman" panose="02020603050405020304" pitchFamily="18" charset="0"/>
              </a:rPr>
              <a:t> </a:t>
            </a:r>
            <a:r>
              <a:rPr lang="en-US" altLang="en-US" sz="1600" b="1" dirty="0" err="1">
                <a:latin typeface="Times New Roman" panose="02020603050405020304" pitchFamily="18" charset="0"/>
                <a:cs typeface="Times New Roman" panose="02020603050405020304" pitchFamily="18" charset="0"/>
              </a:rPr>
              <a:t>të</a:t>
            </a:r>
            <a:r>
              <a:rPr lang="en-US" altLang="en-US" sz="1600" b="1" dirty="0">
                <a:latin typeface="Times New Roman" panose="02020603050405020304" pitchFamily="18" charset="0"/>
                <a:cs typeface="Times New Roman" panose="02020603050405020304" pitchFamily="18" charset="0"/>
              </a:rPr>
              <a:t> </a:t>
            </a:r>
            <a:r>
              <a:rPr lang="en-US" altLang="en-US" sz="1600" b="1" dirty="0" err="1">
                <a:latin typeface="Times New Roman" panose="02020603050405020304" pitchFamily="18" charset="0"/>
                <a:cs typeface="Times New Roman" panose="02020603050405020304" pitchFamily="18" charset="0"/>
              </a:rPr>
              <a:t>përjetshëm</a:t>
            </a:r>
            <a:r>
              <a:rPr lang="en-US" altLang="en-US" sz="1600" b="1" dirty="0">
                <a:latin typeface="Times New Roman" panose="02020603050405020304" pitchFamily="18" charset="0"/>
                <a:cs typeface="Times New Roman" panose="02020603050405020304" pitchFamily="18" charset="0"/>
              </a:rPr>
              <a:t>.</a:t>
            </a:r>
            <a:endParaRPr lang="en-US" altLang="en-US" sz="1600" dirty="0">
              <a:latin typeface="Times New Roman" panose="02020603050405020304" pitchFamily="18" charset="0"/>
              <a:cs typeface="Times New Roman" panose="02020603050405020304" pitchFamily="18" charset="0"/>
            </a:endParaRPr>
          </a:p>
          <a:p>
            <a:pPr algn="just" eaLnBrk="1" hangingPunct="1">
              <a:buFont typeface="Arial" panose="020B0604020202020204" pitchFamily="34" charset="0"/>
              <a:buNone/>
            </a:pPr>
            <a:r>
              <a:rPr lang="en-US" altLang="en-US" sz="1600" dirty="0">
                <a:latin typeface="Times New Roman" panose="02020603050405020304" pitchFamily="18" charset="0"/>
                <a:cs typeface="Times New Roman" panose="02020603050405020304" pitchFamily="18" charset="0"/>
              </a:rPr>
              <a:t>	FAZA E HETIMIT</a:t>
            </a:r>
          </a:p>
          <a:p>
            <a:endParaRPr lang="en-US" altLang="en-US" dirty="0"/>
          </a:p>
        </p:txBody>
      </p:sp>
    </p:spTree>
    <p:extLst>
      <p:ext uri="{BB962C8B-B14F-4D97-AF65-F5344CB8AC3E}">
        <p14:creationId xmlns:p14="http://schemas.microsoft.com/office/powerpoint/2010/main" val="14540533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itle 1"/>
          <p:cNvSpPr>
            <a:spLocks noGrp="1"/>
          </p:cNvSpPr>
          <p:nvPr>
            <p:ph type="title"/>
          </p:nvPr>
        </p:nvSpPr>
        <p:spPr/>
        <p:txBody>
          <a:bodyPr/>
          <a:lstStyle/>
          <a:p>
            <a:r>
              <a:rPr lang="en-US" altLang="en-US"/>
              <a:t>Kodi italian vs. Kodi shqiptar</a:t>
            </a:r>
          </a:p>
        </p:txBody>
      </p:sp>
      <p:sp>
        <p:nvSpPr>
          <p:cNvPr id="28674" name="Content Placeholder 2"/>
          <p:cNvSpPr>
            <a:spLocks noGrp="1"/>
          </p:cNvSpPr>
          <p:nvPr>
            <p:ph sz="half" idx="1"/>
          </p:nvPr>
        </p:nvSpPr>
        <p:spPr>
          <a:xfrm>
            <a:off x="1981200" y="1219200"/>
            <a:ext cx="4038600" cy="5105400"/>
          </a:xfrm>
          <a:ln>
            <a:solidFill>
              <a:srgbClr val="0070C0"/>
            </a:solidFill>
            <a:miter lim="800000"/>
            <a:headEnd/>
            <a:tailEnd/>
          </a:ln>
        </p:spPr>
        <p:txBody>
          <a:bodyPr>
            <a:normAutofit lnSpcReduction="10000"/>
          </a:bodyPr>
          <a:lstStyle/>
          <a:p>
            <a:pPr marL="0" indent="0">
              <a:buNone/>
            </a:pPr>
            <a:r>
              <a:rPr lang="en-US" altLang="en-US" sz="1600" b="1" dirty="0" err="1"/>
              <a:t>Neni</a:t>
            </a:r>
            <a:r>
              <a:rPr lang="en-US" altLang="en-US" sz="1600" b="1" dirty="0"/>
              <a:t> 303</a:t>
            </a:r>
          </a:p>
          <a:p>
            <a:pPr marL="0" indent="0" algn="just">
              <a:buNone/>
            </a:pPr>
            <a:r>
              <a:rPr lang="en-US" altLang="en-US" sz="1400" b="1" dirty="0">
                <a:latin typeface="Times New Roman" panose="02020603050405020304" pitchFamily="18" charset="0"/>
                <a:cs typeface="Times New Roman" panose="02020603050405020304" pitchFamily="18" charset="0"/>
              </a:rPr>
              <a:t>b) </a:t>
            </a:r>
            <a:r>
              <a:rPr lang="en-US" altLang="en-US" sz="1400" b="1" dirty="0" err="1">
                <a:latin typeface="Times New Roman" panose="02020603050405020304" pitchFamily="18" charset="0"/>
                <a:cs typeface="Times New Roman" panose="02020603050405020304" pitchFamily="18" charset="0"/>
              </a:rPr>
              <a:t>nga</a:t>
            </a:r>
            <a:r>
              <a:rPr lang="en-US" altLang="en-US" sz="1400" b="1" dirty="0">
                <a:latin typeface="Times New Roman" panose="02020603050405020304" pitchFamily="18" charset="0"/>
                <a:cs typeface="Times New Roman" panose="02020603050405020304" pitchFamily="18" charset="0"/>
              </a:rPr>
              <a:t> </a:t>
            </a:r>
            <a:r>
              <a:rPr lang="en-US" altLang="en-US" sz="1400" b="1" dirty="0" err="1">
                <a:latin typeface="Times New Roman" panose="02020603050405020304" pitchFamily="18" charset="0"/>
                <a:cs typeface="Times New Roman" panose="02020603050405020304" pitchFamily="18" charset="0"/>
              </a:rPr>
              <a:t>momenti</a:t>
            </a:r>
            <a:r>
              <a:rPr lang="en-US" altLang="en-US" sz="1400" b="1" dirty="0">
                <a:latin typeface="Times New Roman" panose="02020603050405020304" pitchFamily="18" charset="0"/>
                <a:cs typeface="Times New Roman" panose="02020603050405020304" pitchFamily="18" charset="0"/>
              </a:rPr>
              <a:t> i </a:t>
            </a:r>
            <a:r>
              <a:rPr lang="en-US" altLang="en-US" sz="1400" b="1" dirty="0" err="1">
                <a:latin typeface="Times New Roman" panose="02020603050405020304" pitchFamily="18" charset="0"/>
                <a:cs typeface="Times New Roman" panose="02020603050405020304" pitchFamily="18" charset="0"/>
              </a:rPr>
              <a:t>dhënies</a:t>
            </a:r>
            <a:r>
              <a:rPr lang="en-US" altLang="en-US" sz="1400" b="1" dirty="0">
                <a:latin typeface="Times New Roman" panose="02020603050405020304" pitchFamily="18" charset="0"/>
                <a:cs typeface="Times New Roman" panose="02020603050405020304" pitchFamily="18" charset="0"/>
              </a:rPr>
              <a:t> </a:t>
            </a:r>
            <a:r>
              <a:rPr lang="en-US" altLang="en-US" sz="1400" b="1" dirty="0" err="1">
                <a:latin typeface="Times New Roman" panose="02020603050405020304" pitchFamily="18" charset="0"/>
                <a:cs typeface="Times New Roman" panose="02020603050405020304" pitchFamily="18" charset="0"/>
              </a:rPr>
              <a:t>së</a:t>
            </a:r>
            <a:r>
              <a:rPr lang="en-US" altLang="en-US" sz="1400" b="1" dirty="0">
                <a:latin typeface="Times New Roman" panose="02020603050405020304" pitchFamily="18" charset="0"/>
                <a:cs typeface="Times New Roman" panose="02020603050405020304" pitchFamily="18" charset="0"/>
              </a:rPr>
              <a:t> </a:t>
            </a:r>
            <a:r>
              <a:rPr lang="en-US" altLang="en-US" sz="1400" b="1" dirty="0" err="1">
                <a:latin typeface="Times New Roman" panose="02020603050405020304" pitchFamily="18" charset="0"/>
                <a:cs typeface="Times New Roman" panose="02020603050405020304" pitchFamily="18" charset="0"/>
              </a:rPr>
              <a:t>vendimit</a:t>
            </a:r>
            <a:r>
              <a:rPr lang="en-US" altLang="en-US" sz="1400" b="1" dirty="0">
                <a:latin typeface="Times New Roman" panose="02020603050405020304" pitchFamily="18" charset="0"/>
                <a:cs typeface="Times New Roman" panose="02020603050405020304" pitchFamily="18" charset="0"/>
              </a:rPr>
              <a:t> </a:t>
            </a:r>
            <a:r>
              <a:rPr lang="en-US" altLang="en-US" sz="1400" b="1" dirty="0" err="1">
                <a:latin typeface="Times New Roman" panose="02020603050405020304" pitchFamily="18" charset="0"/>
                <a:cs typeface="Times New Roman" panose="02020603050405020304" pitchFamily="18" charset="0"/>
              </a:rPr>
              <a:t>për</a:t>
            </a:r>
            <a:r>
              <a:rPr lang="en-US" altLang="en-US" sz="1400" b="1" dirty="0">
                <a:latin typeface="Times New Roman" panose="02020603050405020304" pitchFamily="18" charset="0"/>
                <a:cs typeface="Times New Roman" panose="02020603050405020304" pitchFamily="18" charset="0"/>
              </a:rPr>
              <a:t> </a:t>
            </a:r>
            <a:r>
              <a:rPr lang="en-US" altLang="en-US" sz="1400" b="1" dirty="0" err="1">
                <a:latin typeface="Times New Roman" panose="02020603050405020304" pitchFamily="18" charset="0"/>
                <a:cs typeface="Times New Roman" panose="02020603050405020304" pitchFamily="18" charset="0"/>
              </a:rPr>
              <a:t>dërgimin</a:t>
            </a:r>
            <a:r>
              <a:rPr lang="en-US" altLang="en-US" sz="1400" b="1" dirty="0">
                <a:latin typeface="Times New Roman" panose="02020603050405020304" pitchFamily="18" charset="0"/>
                <a:cs typeface="Times New Roman" panose="02020603050405020304" pitchFamily="18" charset="0"/>
              </a:rPr>
              <a:t> e </a:t>
            </a:r>
            <a:r>
              <a:rPr lang="en-US" altLang="en-US" sz="1400" b="1" dirty="0" err="1">
                <a:latin typeface="Times New Roman" panose="02020603050405020304" pitchFamily="18" charset="0"/>
                <a:cs typeface="Times New Roman" panose="02020603050405020304" pitchFamily="18" charset="0"/>
              </a:rPr>
              <a:t>çështjes</a:t>
            </a:r>
            <a:r>
              <a:rPr lang="en-US" altLang="en-US" sz="1400" b="1" dirty="0">
                <a:latin typeface="Times New Roman" panose="02020603050405020304" pitchFamily="18" charset="0"/>
                <a:cs typeface="Times New Roman" panose="02020603050405020304" pitchFamily="18" charset="0"/>
              </a:rPr>
              <a:t> </a:t>
            </a:r>
            <a:r>
              <a:rPr lang="en-US" altLang="en-US" sz="1400" b="1" dirty="0" err="1">
                <a:latin typeface="Times New Roman" panose="02020603050405020304" pitchFamily="18" charset="0"/>
                <a:cs typeface="Times New Roman" panose="02020603050405020304" pitchFamily="18" charset="0"/>
              </a:rPr>
              <a:t>në</a:t>
            </a:r>
            <a:r>
              <a:rPr lang="en-US" altLang="en-US" sz="1400" b="1" dirty="0">
                <a:latin typeface="Times New Roman" panose="02020603050405020304" pitchFamily="18" charset="0"/>
                <a:cs typeface="Times New Roman" panose="02020603050405020304" pitchFamily="18" charset="0"/>
              </a:rPr>
              <a:t> </a:t>
            </a:r>
            <a:r>
              <a:rPr lang="en-US" altLang="en-US" sz="1400" b="1" dirty="0" err="1">
                <a:latin typeface="Times New Roman" panose="02020603050405020304" pitchFamily="18" charset="0"/>
                <a:cs typeface="Times New Roman" panose="02020603050405020304" pitchFamily="18" charset="0"/>
              </a:rPr>
              <a:t>gjyq</a:t>
            </a:r>
            <a:r>
              <a:rPr lang="en-US" altLang="en-US" sz="1400" b="1" dirty="0">
                <a:latin typeface="Times New Roman" panose="02020603050405020304" pitchFamily="18" charset="0"/>
                <a:cs typeface="Times New Roman" panose="02020603050405020304" pitchFamily="18" charset="0"/>
              </a:rPr>
              <a:t> </a:t>
            </a:r>
            <a:r>
              <a:rPr lang="en-US" altLang="en-US" sz="1400" b="1" dirty="0" err="1">
                <a:latin typeface="Times New Roman" panose="02020603050405020304" pitchFamily="18" charset="0"/>
                <a:cs typeface="Times New Roman" panose="02020603050405020304" pitchFamily="18" charset="0"/>
              </a:rPr>
              <a:t>ose</a:t>
            </a:r>
            <a:r>
              <a:rPr lang="en-US" altLang="en-US" sz="1400" b="1" dirty="0">
                <a:latin typeface="Times New Roman" panose="02020603050405020304" pitchFamily="18" charset="0"/>
                <a:cs typeface="Times New Roman" panose="02020603050405020304" pitchFamily="18" charset="0"/>
              </a:rPr>
              <a:t> </a:t>
            </a:r>
            <a:r>
              <a:rPr lang="en-US" altLang="en-US" sz="1400" b="1" dirty="0" err="1">
                <a:latin typeface="Times New Roman" panose="02020603050405020304" pitchFamily="18" charset="0"/>
                <a:cs typeface="Times New Roman" panose="02020603050405020304" pitchFamily="18" charset="0"/>
              </a:rPr>
              <a:t>nga</a:t>
            </a:r>
            <a:r>
              <a:rPr lang="en-US" altLang="en-US" sz="1400" b="1" dirty="0">
                <a:latin typeface="Times New Roman" panose="02020603050405020304" pitchFamily="18" charset="0"/>
                <a:cs typeface="Times New Roman" panose="02020603050405020304" pitchFamily="18" charset="0"/>
              </a:rPr>
              <a:t> </a:t>
            </a:r>
            <a:r>
              <a:rPr lang="en-US" altLang="en-US" sz="1400" b="1" dirty="0" err="1">
                <a:latin typeface="Times New Roman" panose="02020603050405020304" pitchFamily="18" charset="0"/>
                <a:cs typeface="Times New Roman" panose="02020603050405020304" pitchFamily="18" charset="0"/>
              </a:rPr>
              <a:t>ekzekutimi</a:t>
            </a:r>
            <a:r>
              <a:rPr lang="en-US" altLang="en-US" sz="1400" b="1" dirty="0">
                <a:latin typeface="Times New Roman" panose="02020603050405020304" pitchFamily="18" charset="0"/>
                <a:cs typeface="Times New Roman" panose="02020603050405020304" pitchFamily="18" charset="0"/>
              </a:rPr>
              <a:t> i </a:t>
            </a:r>
            <a:r>
              <a:rPr lang="en-US" altLang="en-US" sz="1400" b="1" dirty="0" err="1">
                <a:latin typeface="Times New Roman" panose="02020603050405020304" pitchFamily="18" charset="0"/>
                <a:cs typeface="Times New Roman" panose="02020603050405020304" pitchFamily="18" charset="0"/>
              </a:rPr>
              <a:t>mëvonshëm</a:t>
            </a:r>
            <a:r>
              <a:rPr lang="en-US" altLang="en-US" sz="1400" b="1" dirty="0">
                <a:latin typeface="Times New Roman" panose="02020603050405020304" pitchFamily="18" charset="0"/>
                <a:cs typeface="Times New Roman" panose="02020603050405020304" pitchFamily="18" charset="0"/>
              </a:rPr>
              <a:t> i </a:t>
            </a:r>
            <a:r>
              <a:rPr lang="en-US" altLang="en-US" sz="1400" b="1" dirty="0" err="1">
                <a:latin typeface="Times New Roman" panose="02020603050405020304" pitchFamily="18" charset="0"/>
                <a:cs typeface="Times New Roman" panose="02020603050405020304" pitchFamily="18" charset="0"/>
              </a:rPr>
              <a:t>masës</a:t>
            </a:r>
            <a:r>
              <a:rPr lang="en-US" altLang="en-US" sz="1400" b="1" dirty="0">
                <a:latin typeface="Times New Roman" panose="02020603050405020304" pitchFamily="18" charset="0"/>
                <a:cs typeface="Times New Roman" panose="02020603050405020304" pitchFamily="18" charset="0"/>
              </a:rPr>
              <a:t> </a:t>
            </a:r>
            <a:r>
              <a:rPr lang="en-US" altLang="en-US" sz="1400" b="1" dirty="0" err="1">
                <a:latin typeface="Times New Roman" panose="02020603050405020304" pitchFamily="18" charset="0"/>
                <a:cs typeface="Times New Roman" panose="02020603050405020304" pitchFamily="18" charset="0"/>
              </a:rPr>
              <a:t>së</a:t>
            </a:r>
            <a:r>
              <a:rPr lang="en-US" altLang="en-US" sz="1400" b="1" dirty="0">
                <a:latin typeface="Times New Roman" panose="02020603050405020304" pitchFamily="18" charset="0"/>
                <a:cs typeface="Times New Roman" panose="02020603050405020304" pitchFamily="18" charset="0"/>
              </a:rPr>
              <a:t> </a:t>
            </a:r>
            <a:r>
              <a:rPr lang="en-US" altLang="en-US" sz="1400" b="1" dirty="0" err="1">
                <a:latin typeface="Times New Roman" panose="02020603050405020304" pitchFamily="18" charset="0"/>
                <a:cs typeface="Times New Roman" panose="02020603050405020304" pitchFamily="18" charset="0"/>
              </a:rPr>
              <a:t>arrestit</a:t>
            </a:r>
            <a:r>
              <a:rPr lang="en-US" altLang="en-US" sz="1400" b="1" dirty="0">
                <a:latin typeface="Times New Roman" panose="02020603050405020304" pitchFamily="18" charset="0"/>
                <a:cs typeface="Times New Roman" panose="02020603050405020304" pitchFamily="18" charset="0"/>
              </a:rPr>
              <a:t>, </a:t>
            </a:r>
            <a:r>
              <a:rPr lang="en-US" altLang="en-US" sz="1400" b="1" dirty="0" err="1">
                <a:latin typeface="Times New Roman" panose="02020603050405020304" pitchFamily="18" charset="0"/>
                <a:cs typeface="Times New Roman" panose="02020603050405020304" pitchFamily="18" charset="0"/>
              </a:rPr>
              <a:t>kanë</a:t>
            </a:r>
            <a:r>
              <a:rPr lang="en-US" altLang="en-US" sz="1400" b="1" dirty="0">
                <a:latin typeface="Times New Roman" panose="02020603050405020304" pitchFamily="18" charset="0"/>
                <a:cs typeface="Times New Roman" panose="02020603050405020304" pitchFamily="18" charset="0"/>
              </a:rPr>
              <a:t> </a:t>
            </a:r>
            <a:r>
              <a:rPr lang="en-US" altLang="en-US" sz="1400" b="1" dirty="0" err="1">
                <a:latin typeface="Times New Roman" panose="02020603050405020304" pitchFamily="18" charset="0"/>
                <a:cs typeface="Times New Roman" panose="02020603050405020304" pitchFamily="18" charset="0"/>
              </a:rPr>
              <a:t>kaluar</a:t>
            </a:r>
            <a:r>
              <a:rPr lang="en-US" altLang="en-US" sz="1400" b="1" dirty="0">
                <a:latin typeface="Times New Roman" panose="02020603050405020304" pitchFamily="18" charset="0"/>
                <a:cs typeface="Times New Roman" panose="02020603050405020304" pitchFamily="18" charset="0"/>
              </a:rPr>
              <a:t> </a:t>
            </a:r>
            <a:r>
              <a:rPr lang="en-US" altLang="en-US" sz="1400" b="1" dirty="0" err="1">
                <a:latin typeface="Times New Roman" panose="02020603050405020304" pitchFamily="18" charset="0"/>
                <a:cs typeface="Times New Roman" panose="02020603050405020304" pitchFamily="18" charset="0"/>
              </a:rPr>
              <a:t>afatet</a:t>
            </a:r>
            <a:r>
              <a:rPr lang="en-US" altLang="en-US" sz="1400" b="1" dirty="0">
                <a:latin typeface="Times New Roman" panose="02020603050405020304" pitchFamily="18" charset="0"/>
                <a:cs typeface="Times New Roman" panose="02020603050405020304" pitchFamily="18" charset="0"/>
              </a:rPr>
              <a:t> e </a:t>
            </a:r>
            <a:r>
              <a:rPr lang="en-US" altLang="en-US" sz="1400" b="1" dirty="0" err="1">
                <a:latin typeface="Times New Roman" panose="02020603050405020304" pitchFamily="18" charset="0"/>
                <a:cs typeface="Times New Roman" panose="02020603050405020304" pitchFamily="18" charset="0"/>
              </a:rPr>
              <a:t>mëposhtme</a:t>
            </a:r>
            <a:r>
              <a:rPr lang="en-US" altLang="en-US" sz="1400" b="1" dirty="0">
                <a:latin typeface="Times New Roman" panose="02020603050405020304" pitchFamily="18" charset="0"/>
                <a:cs typeface="Times New Roman" panose="02020603050405020304" pitchFamily="18" charset="0"/>
              </a:rPr>
              <a:t> pa u </a:t>
            </a:r>
            <a:r>
              <a:rPr lang="en-US" altLang="en-US" sz="1400" b="1" dirty="0" err="1">
                <a:latin typeface="Times New Roman" panose="02020603050405020304" pitchFamily="18" charset="0"/>
                <a:cs typeface="Times New Roman" panose="02020603050405020304" pitchFamily="18" charset="0"/>
              </a:rPr>
              <a:t>dhënë</a:t>
            </a:r>
            <a:r>
              <a:rPr lang="en-US" altLang="en-US" sz="1400" b="1" dirty="0">
                <a:latin typeface="Times New Roman" panose="02020603050405020304" pitchFamily="18" charset="0"/>
                <a:cs typeface="Times New Roman" panose="02020603050405020304" pitchFamily="18" charset="0"/>
              </a:rPr>
              <a:t> </a:t>
            </a:r>
            <a:r>
              <a:rPr lang="en-US" altLang="en-US" sz="1400" b="1" dirty="0" err="1">
                <a:latin typeface="Times New Roman" panose="02020603050405020304" pitchFamily="18" charset="0"/>
                <a:cs typeface="Times New Roman" panose="02020603050405020304" pitchFamily="18" charset="0"/>
              </a:rPr>
              <a:t>vendimi</a:t>
            </a:r>
            <a:r>
              <a:rPr lang="en-US" altLang="en-US" sz="1400" b="1" dirty="0">
                <a:latin typeface="Times New Roman" panose="02020603050405020304" pitchFamily="18" charset="0"/>
                <a:cs typeface="Times New Roman" panose="02020603050405020304" pitchFamily="18" charset="0"/>
              </a:rPr>
              <a:t> i </a:t>
            </a:r>
            <a:r>
              <a:rPr lang="en-US" altLang="en-US" sz="1400" b="1" dirty="0" err="1">
                <a:latin typeface="Times New Roman" panose="02020603050405020304" pitchFamily="18" charset="0"/>
                <a:cs typeface="Times New Roman" panose="02020603050405020304" pitchFamily="18" charset="0"/>
              </a:rPr>
              <a:t>dënimit</a:t>
            </a:r>
            <a:r>
              <a:rPr lang="en-US" altLang="en-US" sz="1400" b="1" dirty="0">
                <a:latin typeface="Times New Roman" panose="02020603050405020304" pitchFamily="18" charset="0"/>
                <a:cs typeface="Times New Roman" panose="02020603050405020304" pitchFamily="18" charset="0"/>
              </a:rPr>
              <a:t> </a:t>
            </a:r>
            <a:r>
              <a:rPr lang="en-US" altLang="en-US" sz="1400" b="1" dirty="0" err="1">
                <a:latin typeface="Times New Roman" panose="02020603050405020304" pitchFamily="18" charset="0"/>
                <a:cs typeface="Times New Roman" panose="02020603050405020304" pitchFamily="18" charset="0"/>
              </a:rPr>
              <a:t>në</a:t>
            </a:r>
            <a:r>
              <a:rPr lang="en-US" altLang="en-US" sz="1400" b="1" dirty="0">
                <a:latin typeface="Times New Roman" panose="02020603050405020304" pitchFamily="18" charset="0"/>
                <a:cs typeface="Times New Roman" panose="02020603050405020304" pitchFamily="18" charset="0"/>
              </a:rPr>
              <a:t> </a:t>
            </a:r>
            <a:r>
              <a:rPr lang="en-US" altLang="en-US" sz="1400" b="1" dirty="0" err="1">
                <a:latin typeface="Times New Roman" panose="02020603050405020304" pitchFamily="18" charset="0"/>
                <a:cs typeface="Times New Roman" panose="02020603050405020304" pitchFamily="18" charset="0"/>
              </a:rPr>
              <a:t>shkallë</a:t>
            </a:r>
            <a:r>
              <a:rPr lang="en-US" altLang="en-US" sz="1400" b="1" dirty="0">
                <a:latin typeface="Times New Roman" panose="02020603050405020304" pitchFamily="18" charset="0"/>
                <a:cs typeface="Times New Roman" panose="02020603050405020304" pitchFamily="18" charset="0"/>
              </a:rPr>
              <a:t> </a:t>
            </a:r>
            <a:r>
              <a:rPr lang="en-US" altLang="en-US" sz="1400" b="1" dirty="0" err="1">
                <a:latin typeface="Times New Roman" panose="02020603050405020304" pitchFamily="18" charset="0"/>
                <a:cs typeface="Times New Roman" panose="02020603050405020304" pitchFamily="18" charset="0"/>
              </a:rPr>
              <a:t>të</a:t>
            </a:r>
            <a:r>
              <a:rPr lang="en-US" altLang="en-US" sz="1400" b="1" dirty="0">
                <a:latin typeface="Times New Roman" panose="02020603050405020304" pitchFamily="18" charset="0"/>
                <a:cs typeface="Times New Roman" panose="02020603050405020304" pitchFamily="18" charset="0"/>
              </a:rPr>
              <a:t> </a:t>
            </a:r>
            <a:r>
              <a:rPr lang="en-US" altLang="en-US" sz="1400" b="1" dirty="0" err="1">
                <a:latin typeface="Times New Roman" panose="02020603050405020304" pitchFamily="18" charset="0"/>
                <a:cs typeface="Times New Roman" panose="02020603050405020304" pitchFamily="18" charset="0"/>
              </a:rPr>
              <a:t>parë</a:t>
            </a:r>
            <a:r>
              <a:rPr lang="en-US" altLang="en-US" sz="1400" b="1" dirty="0">
                <a:latin typeface="Times New Roman" panose="02020603050405020304" pitchFamily="18" charset="0"/>
                <a:cs typeface="Times New Roman" panose="02020603050405020304" pitchFamily="18" charset="0"/>
              </a:rPr>
              <a:t>;</a:t>
            </a:r>
          </a:p>
          <a:p>
            <a:pPr marL="0" indent="0" algn="just">
              <a:buNone/>
            </a:pPr>
            <a:r>
              <a:rPr lang="en-US" altLang="en-US" sz="1400" dirty="0">
                <a:latin typeface="Times New Roman" panose="02020603050405020304" pitchFamily="18" charset="0"/>
                <a:cs typeface="Times New Roman" panose="02020603050405020304" pitchFamily="18" charset="0"/>
              </a:rPr>
              <a:t>1) 6 </a:t>
            </a:r>
            <a:r>
              <a:rPr lang="en-US" altLang="en-US" sz="1400" dirty="0" err="1">
                <a:latin typeface="Times New Roman" panose="02020603050405020304" pitchFamily="18" charset="0"/>
                <a:cs typeface="Times New Roman" panose="02020603050405020304" pitchFamily="18" charset="0"/>
              </a:rPr>
              <a:t>muaj</a:t>
            </a:r>
            <a:r>
              <a:rPr lang="en-US" altLang="en-US" sz="1400" dirty="0">
                <a:latin typeface="Times New Roman" panose="02020603050405020304" pitchFamily="18" charset="0"/>
                <a:cs typeface="Times New Roman" panose="02020603050405020304" pitchFamily="18" charset="0"/>
              </a:rPr>
              <a:t>, </a:t>
            </a:r>
            <a:r>
              <a:rPr lang="en-US" altLang="en-US" sz="1400" dirty="0" err="1">
                <a:latin typeface="Times New Roman" panose="02020603050405020304" pitchFamily="18" charset="0"/>
                <a:cs typeface="Times New Roman" panose="02020603050405020304" pitchFamily="18" charset="0"/>
              </a:rPr>
              <a:t>kur</a:t>
            </a:r>
            <a:r>
              <a:rPr lang="en-US" altLang="en-US" sz="1400" dirty="0">
                <a:latin typeface="Times New Roman" panose="02020603050405020304" pitchFamily="18" charset="0"/>
                <a:cs typeface="Times New Roman" panose="02020603050405020304" pitchFamily="18" charset="0"/>
              </a:rPr>
              <a:t> </a:t>
            </a:r>
            <a:r>
              <a:rPr lang="en-US" altLang="en-US" sz="1400" dirty="0" err="1">
                <a:latin typeface="Times New Roman" panose="02020603050405020304" pitchFamily="18" charset="0"/>
                <a:cs typeface="Times New Roman" panose="02020603050405020304" pitchFamily="18" charset="0"/>
              </a:rPr>
              <a:t>procedohet</a:t>
            </a:r>
            <a:r>
              <a:rPr lang="en-US" altLang="en-US" sz="1400" dirty="0">
                <a:latin typeface="Times New Roman" panose="02020603050405020304" pitchFamily="18" charset="0"/>
                <a:cs typeface="Times New Roman" panose="02020603050405020304" pitchFamily="18" charset="0"/>
              </a:rPr>
              <a:t> </a:t>
            </a:r>
            <a:r>
              <a:rPr lang="en-US" altLang="en-US" sz="1400" dirty="0" err="1">
                <a:latin typeface="Times New Roman" panose="02020603050405020304" pitchFamily="18" charset="0"/>
                <a:cs typeface="Times New Roman" panose="02020603050405020304" pitchFamily="18" charset="0"/>
              </a:rPr>
              <a:t>për</a:t>
            </a:r>
            <a:r>
              <a:rPr lang="en-US" altLang="en-US" sz="1400" dirty="0">
                <a:latin typeface="Times New Roman" panose="02020603050405020304" pitchFamily="18" charset="0"/>
                <a:cs typeface="Times New Roman" panose="02020603050405020304" pitchFamily="18" charset="0"/>
              </a:rPr>
              <a:t> </a:t>
            </a:r>
            <a:r>
              <a:rPr lang="en-US" altLang="en-US" sz="1400" dirty="0" err="1">
                <a:latin typeface="Times New Roman" panose="02020603050405020304" pitchFamily="18" charset="0"/>
                <a:cs typeface="Times New Roman" panose="02020603050405020304" pitchFamily="18" charset="0"/>
              </a:rPr>
              <a:t>një</a:t>
            </a:r>
            <a:r>
              <a:rPr lang="en-US" altLang="en-US" sz="1400" dirty="0">
                <a:latin typeface="Times New Roman" panose="02020603050405020304" pitchFamily="18" charset="0"/>
                <a:cs typeface="Times New Roman" panose="02020603050405020304" pitchFamily="18" charset="0"/>
              </a:rPr>
              <a:t> </a:t>
            </a:r>
            <a:r>
              <a:rPr lang="en-US" altLang="en-US" sz="1400" dirty="0" err="1">
                <a:latin typeface="Times New Roman" panose="02020603050405020304" pitchFamily="18" charset="0"/>
                <a:cs typeface="Times New Roman" panose="02020603050405020304" pitchFamily="18" charset="0"/>
              </a:rPr>
              <a:t>krim</a:t>
            </a:r>
            <a:r>
              <a:rPr lang="en-US" altLang="en-US" sz="1400" dirty="0">
                <a:latin typeface="Times New Roman" panose="02020603050405020304" pitchFamily="18" charset="0"/>
                <a:cs typeface="Times New Roman" panose="02020603050405020304" pitchFamily="18" charset="0"/>
              </a:rPr>
              <a:t> </a:t>
            </a:r>
            <a:r>
              <a:rPr lang="en-US" altLang="en-US" sz="1400" dirty="0" err="1">
                <a:latin typeface="Times New Roman" panose="02020603050405020304" pitchFamily="18" charset="0"/>
                <a:cs typeface="Times New Roman" panose="02020603050405020304" pitchFamily="18" charset="0"/>
              </a:rPr>
              <a:t>për</a:t>
            </a:r>
            <a:r>
              <a:rPr lang="en-US" altLang="en-US" sz="1400" dirty="0">
                <a:latin typeface="Times New Roman" panose="02020603050405020304" pitchFamily="18" charset="0"/>
                <a:cs typeface="Times New Roman" panose="02020603050405020304" pitchFamily="18" charset="0"/>
              </a:rPr>
              <a:t> </a:t>
            </a:r>
            <a:r>
              <a:rPr lang="en-US" altLang="en-US" sz="1400" dirty="0" err="1">
                <a:latin typeface="Times New Roman" panose="02020603050405020304" pitchFamily="18" charset="0"/>
                <a:cs typeface="Times New Roman" panose="02020603050405020304" pitchFamily="18" charset="0"/>
              </a:rPr>
              <a:t>të</a:t>
            </a:r>
            <a:r>
              <a:rPr lang="en-US" altLang="en-US" sz="1400" dirty="0">
                <a:latin typeface="Times New Roman" panose="02020603050405020304" pitchFamily="18" charset="0"/>
                <a:cs typeface="Times New Roman" panose="02020603050405020304" pitchFamily="18" charset="0"/>
              </a:rPr>
              <a:t> </a:t>
            </a:r>
            <a:r>
              <a:rPr lang="en-US" altLang="en-US" sz="1400" dirty="0" err="1">
                <a:latin typeface="Times New Roman" panose="02020603050405020304" pitchFamily="18" charset="0"/>
                <a:cs typeface="Times New Roman" panose="02020603050405020304" pitchFamily="18" charset="0"/>
              </a:rPr>
              <a:t>cilin</a:t>
            </a:r>
            <a:r>
              <a:rPr lang="en-US" altLang="en-US" sz="1400" dirty="0">
                <a:latin typeface="Times New Roman" panose="02020603050405020304" pitchFamily="18" charset="0"/>
                <a:cs typeface="Times New Roman" panose="02020603050405020304" pitchFamily="18" charset="0"/>
              </a:rPr>
              <a:t> </a:t>
            </a:r>
            <a:r>
              <a:rPr lang="en-US" altLang="en-US" sz="1400" dirty="0" err="1">
                <a:latin typeface="Times New Roman" panose="02020603050405020304" pitchFamily="18" charset="0"/>
                <a:cs typeface="Times New Roman" panose="02020603050405020304" pitchFamily="18" charset="0"/>
              </a:rPr>
              <a:t>ligji</a:t>
            </a:r>
            <a:r>
              <a:rPr lang="en-US" altLang="en-US" sz="1400" dirty="0">
                <a:latin typeface="Times New Roman" panose="02020603050405020304" pitchFamily="18" charset="0"/>
                <a:cs typeface="Times New Roman" panose="02020603050405020304" pitchFamily="18" charset="0"/>
              </a:rPr>
              <a:t> </a:t>
            </a:r>
            <a:r>
              <a:rPr lang="en-US" altLang="en-US" sz="1400" dirty="0" err="1">
                <a:latin typeface="Times New Roman" panose="02020603050405020304" pitchFamily="18" charset="0"/>
                <a:cs typeface="Times New Roman" panose="02020603050405020304" pitchFamily="18" charset="0"/>
              </a:rPr>
              <a:t>parashikon</a:t>
            </a:r>
            <a:r>
              <a:rPr lang="en-US" altLang="en-US" sz="1400" dirty="0">
                <a:latin typeface="Times New Roman" panose="02020603050405020304" pitchFamily="18" charset="0"/>
                <a:cs typeface="Times New Roman" panose="02020603050405020304" pitchFamily="18" charset="0"/>
              </a:rPr>
              <a:t> </a:t>
            </a:r>
            <a:r>
              <a:rPr lang="en-US" altLang="en-US" sz="1400" dirty="0" err="1">
                <a:latin typeface="Times New Roman" panose="02020603050405020304" pitchFamily="18" charset="0"/>
                <a:cs typeface="Times New Roman" panose="02020603050405020304" pitchFamily="18" charset="0"/>
              </a:rPr>
              <a:t>një</a:t>
            </a:r>
            <a:r>
              <a:rPr lang="en-US" altLang="en-US" sz="1400" dirty="0">
                <a:latin typeface="Times New Roman" panose="02020603050405020304" pitchFamily="18" charset="0"/>
                <a:cs typeface="Times New Roman" panose="02020603050405020304" pitchFamily="18" charset="0"/>
              </a:rPr>
              <a:t> </a:t>
            </a:r>
            <a:r>
              <a:rPr lang="en-US" altLang="en-US" sz="1400" dirty="0" err="1">
                <a:latin typeface="Times New Roman" panose="02020603050405020304" pitchFamily="18" charset="0"/>
                <a:cs typeface="Times New Roman" panose="02020603050405020304" pitchFamily="18" charset="0"/>
              </a:rPr>
              <a:t>dënim</a:t>
            </a:r>
            <a:r>
              <a:rPr lang="en-US" altLang="en-US" sz="1400" dirty="0">
                <a:latin typeface="Times New Roman" panose="02020603050405020304" pitchFamily="18" charset="0"/>
                <a:cs typeface="Times New Roman" panose="02020603050405020304" pitchFamily="18" charset="0"/>
              </a:rPr>
              <a:t> me </a:t>
            </a:r>
            <a:r>
              <a:rPr lang="en-US" altLang="en-US" sz="1400" dirty="0" err="1">
                <a:latin typeface="Times New Roman" panose="02020603050405020304" pitchFamily="18" charset="0"/>
                <a:cs typeface="Times New Roman" panose="02020603050405020304" pitchFamily="18" charset="0"/>
              </a:rPr>
              <a:t>burgim</a:t>
            </a:r>
            <a:r>
              <a:rPr lang="en-US" altLang="en-US" sz="1400" dirty="0">
                <a:latin typeface="Times New Roman" panose="02020603050405020304" pitchFamily="18" charset="0"/>
                <a:cs typeface="Times New Roman" panose="02020603050405020304" pitchFamily="18" charset="0"/>
              </a:rPr>
              <a:t> jo </a:t>
            </a:r>
            <a:r>
              <a:rPr lang="en-US" altLang="en-US" sz="1400" dirty="0" err="1">
                <a:latin typeface="Times New Roman" panose="02020603050405020304" pitchFamily="18" charset="0"/>
                <a:cs typeface="Times New Roman" panose="02020603050405020304" pitchFamily="18" charset="0"/>
              </a:rPr>
              <a:t>më</a:t>
            </a:r>
            <a:r>
              <a:rPr lang="en-US" altLang="en-US" sz="1400" dirty="0">
                <a:latin typeface="Times New Roman" panose="02020603050405020304" pitchFamily="18" charset="0"/>
                <a:cs typeface="Times New Roman" panose="02020603050405020304" pitchFamily="18" charset="0"/>
              </a:rPr>
              <a:t> </a:t>
            </a:r>
            <a:r>
              <a:rPr lang="en-US" altLang="en-US" sz="1400" dirty="0" err="1">
                <a:latin typeface="Times New Roman" panose="02020603050405020304" pitchFamily="18" charset="0"/>
                <a:cs typeface="Times New Roman" panose="02020603050405020304" pitchFamily="18" charset="0"/>
              </a:rPr>
              <a:t>shumë</a:t>
            </a:r>
            <a:r>
              <a:rPr lang="en-US" altLang="en-US" sz="1400" dirty="0">
                <a:latin typeface="Times New Roman" panose="02020603050405020304" pitchFamily="18" charset="0"/>
                <a:cs typeface="Times New Roman" panose="02020603050405020304" pitchFamily="18" charset="0"/>
              </a:rPr>
              <a:t> </a:t>
            </a:r>
            <a:r>
              <a:rPr lang="en-US" altLang="en-US" sz="1400" dirty="0" err="1">
                <a:latin typeface="Times New Roman" panose="02020603050405020304" pitchFamily="18" charset="0"/>
                <a:cs typeface="Times New Roman" panose="02020603050405020304" pitchFamily="18" charset="0"/>
              </a:rPr>
              <a:t>në</a:t>
            </a:r>
            <a:r>
              <a:rPr lang="en-US" altLang="en-US" sz="1400" dirty="0">
                <a:latin typeface="Times New Roman" panose="02020603050405020304" pitchFamily="18" charset="0"/>
                <a:cs typeface="Times New Roman" panose="02020603050405020304" pitchFamily="18" charset="0"/>
              </a:rPr>
              <a:t> </a:t>
            </a:r>
            <a:r>
              <a:rPr lang="en-US" altLang="en-US" sz="1400" dirty="0" err="1">
                <a:latin typeface="Times New Roman" panose="02020603050405020304" pitchFamily="18" charset="0"/>
                <a:cs typeface="Times New Roman" panose="02020603050405020304" pitchFamily="18" charset="0"/>
              </a:rPr>
              <a:t>maksimum</a:t>
            </a:r>
            <a:r>
              <a:rPr lang="en-US" altLang="en-US" sz="1400" dirty="0">
                <a:latin typeface="Times New Roman" panose="02020603050405020304" pitchFamily="18" charset="0"/>
                <a:cs typeface="Times New Roman" panose="02020603050405020304" pitchFamily="18" charset="0"/>
              </a:rPr>
              <a:t> se </a:t>
            </a:r>
            <a:r>
              <a:rPr lang="en-US" altLang="en-US" sz="1400" dirty="0" err="1">
                <a:latin typeface="Times New Roman" panose="02020603050405020304" pitchFamily="18" charset="0"/>
                <a:cs typeface="Times New Roman" panose="02020603050405020304" pitchFamily="18" charset="0"/>
              </a:rPr>
              <a:t>gjashtë</a:t>
            </a:r>
            <a:r>
              <a:rPr lang="en-US" altLang="en-US" sz="1400" dirty="0">
                <a:latin typeface="Times New Roman" panose="02020603050405020304" pitchFamily="18" charset="0"/>
                <a:cs typeface="Times New Roman" panose="02020603050405020304" pitchFamily="18" charset="0"/>
              </a:rPr>
              <a:t> </a:t>
            </a:r>
            <a:r>
              <a:rPr lang="en-US" altLang="en-US" sz="1400" dirty="0" err="1">
                <a:latin typeface="Times New Roman" panose="02020603050405020304" pitchFamily="18" charset="0"/>
                <a:cs typeface="Times New Roman" panose="02020603050405020304" pitchFamily="18" charset="0"/>
              </a:rPr>
              <a:t>vjet</a:t>
            </a:r>
            <a:r>
              <a:rPr lang="en-US" altLang="en-US" sz="1400" dirty="0">
                <a:latin typeface="Times New Roman" panose="02020603050405020304" pitchFamily="18" charset="0"/>
                <a:cs typeface="Times New Roman" panose="02020603050405020304" pitchFamily="18" charset="0"/>
              </a:rPr>
              <a:t>;</a:t>
            </a:r>
          </a:p>
          <a:p>
            <a:pPr marL="0" indent="0" algn="just">
              <a:buNone/>
            </a:pPr>
            <a:r>
              <a:rPr lang="en-US" altLang="en-US" sz="1400" dirty="0">
                <a:latin typeface="Times New Roman" panose="02020603050405020304" pitchFamily="18" charset="0"/>
                <a:cs typeface="Times New Roman" panose="02020603050405020304" pitchFamily="18" charset="0"/>
              </a:rPr>
              <a:t>2) 12 </a:t>
            </a:r>
            <a:r>
              <a:rPr lang="en-US" altLang="en-US" sz="1400" dirty="0" err="1">
                <a:latin typeface="Times New Roman" panose="02020603050405020304" pitchFamily="18" charset="0"/>
                <a:cs typeface="Times New Roman" panose="02020603050405020304" pitchFamily="18" charset="0"/>
              </a:rPr>
              <a:t>muaj</a:t>
            </a:r>
            <a:r>
              <a:rPr lang="en-US" altLang="en-US" sz="1400" dirty="0">
                <a:latin typeface="Times New Roman" panose="02020603050405020304" pitchFamily="18" charset="0"/>
                <a:cs typeface="Times New Roman" panose="02020603050405020304" pitchFamily="18" charset="0"/>
              </a:rPr>
              <a:t>, </a:t>
            </a:r>
            <a:r>
              <a:rPr lang="en-US" altLang="en-US" sz="1400" dirty="0" err="1">
                <a:latin typeface="Times New Roman" panose="02020603050405020304" pitchFamily="18" charset="0"/>
                <a:cs typeface="Times New Roman" panose="02020603050405020304" pitchFamily="18" charset="0"/>
              </a:rPr>
              <a:t>kur</a:t>
            </a:r>
            <a:r>
              <a:rPr lang="en-US" altLang="en-US" sz="1400" dirty="0">
                <a:latin typeface="Times New Roman" panose="02020603050405020304" pitchFamily="18" charset="0"/>
                <a:cs typeface="Times New Roman" panose="02020603050405020304" pitchFamily="18" charset="0"/>
              </a:rPr>
              <a:t> </a:t>
            </a:r>
            <a:r>
              <a:rPr lang="en-US" altLang="en-US" sz="1400" dirty="0" err="1">
                <a:latin typeface="Times New Roman" panose="02020603050405020304" pitchFamily="18" charset="0"/>
                <a:cs typeface="Times New Roman" panose="02020603050405020304" pitchFamily="18" charset="0"/>
              </a:rPr>
              <a:t>procedohet</a:t>
            </a:r>
            <a:r>
              <a:rPr lang="en-US" altLang="en-US" sz="1400" dirty="0">
                <a:latin typeface="Times New Roman" panose="02020603050405020304" pitchFamily="18" charset="0"/>
                <a:cs typeface="Times New Roman" panose="02020603050405020304" pitchFamily="18" charset="0"/>
              </a:rPr>
              <a:t> </a:t>
            </a:r>
            <a:r>
              <a:rPr lang="en-US" altLang="en-US" sz="1400" dirty="0" err="1">
                <a:latin typeface="Times New Roman" panose="02020603050405020304" pitchFamily="18" charset="0"/>
                <a:cs typeface="Times New Roman" panose="02020603050405020304" pitchFamily="18" charset="0"/>
              </a:rPr>
              <a:t>për</a:t>
            </a:r>
            <a:r>
              <a:rPr lang="en-US" altLang="en-US" sz="1400" dirty="0">
                <a:latin typeface="Times New Roman" panose="02020603050405020304" pitchFamily="18" charset="0"/>
                <a:cs typeface="Times New Roman" panose="02020603050405020304" pitchFamily="18" charset="0"/>
              </a:rPr>
              <a:t> </a:t>
            </a:r>
            <a:r>
              <a:rPr lang="en-US" altLang="en-US" sz="1400" dirty="0" err="1">
                <a:latin typeface="Times New Roman" panose="02020603050405020304" pitchFamily="18" charset="0"/>
                <a:cs typeface="Times New Roman" panose="02020603050405020304" pitchFamily="18" charset="0"/>
              </a:rPr>
              <a:t>një</a:t>
            </a:r>
            <a:r>
              <a:rPr lang="en-US" altLang="en-US" sz="1400" dirty="0">
                <a:latin typeface="Times New Roman" panose="02020603050405020304" pitchFamily="18" charset="0"/>
                <a:cs typeface="Times New Roman" panose="02020603050405020304" pitchFamily="18" charset="0"/>
              </a:rPr>
              <a:t> </a:t>
            </a:r>
            <a:r>
              <a:rPr lang="en-US" altLang="en-US" sz="1400" dirty="0" err="1">
                <a:latin typeface="Times New Roman" panose="02020603050405020304" pitchFamily="18" charset="0"/>
                <a:cs typeface="Times New Roman" panose="02020603050405020304" pitchFamily="18" charset="0"/>
              </a:rPr>
              <a:t>krim</a:t>
            </a:r>
            <a:r>
              <a:rPr lang="en-US" altLang="en-US" sz="1400" dirty="0">
                <a:latin typeface="Times New Roman" panose="02020603050405020304" pitchFamily="18" charset="0"/>
                <a:cs typeface="Times New Roman" panose="02020603050405020304" pitchFamily="18" charset="0"/>
              </a:rPr>
              <a:t> </a:t>
            </a:r>
            <a:r>
              <a:rPr lang="en-US" altLang="en-US" sz="1400" dirty="0" err="1">
                <a:latin typeface="Times New Roman" panose="02020603050405020304" pitchFamily="18" charset="0"/>
                <a:cs typeface="Times New Roman" panose="02020603050405020304" pitchFamily="18" charset="0"/>
              </a:rPr>
              <a:t>për</a:t>
            </a:r>
            <a:r>
              <a:rPr lang="en-US" altLang="en-US" sz="1400" dirty="0">
                <a:latin typeface="Times New Roman" panose="02020603050405020304" pitchFamily="18" charset="0"/>
                <a:cs typeface="Times New Roman" panose="02020603050405020304" pitchFamily="18" charset="0"/>
              </a:rPr>
              <a:t> </a:t>
            </a:r>
            <a:r>
              <a:rPr lang="en-US" altLang="en-US" sz="1400" dirty="0" err="1">
                <a:latin typeface="Times New Roman" panose="02020603050405020304" pitchFamily="18" charset="0"/>
                <a:cs typeface="Times New Roman" panose="02020603050405020304" pitchFamily="18" charset="0"/>
              </a:rPr>
              <a:t>të</a:t>
            </a:r>
            <a:r>
              <a:rPr lang="en-US" altLang="en-US" sz="1400" dirty="0">
                <a:latin typeface="Times New Roman" panose="02020603050405020304" pitchFamily="18" charset="0"/>
                <a:cs typeface="Times New Roman" panose="02020603050405020304" pitchFamily="18" charset="0"/>
              </a:rPr>
              <a:t> </a:t>
            </a:r>
            <a:r>
              <a:rPr lang="en-US" altLang="en-US" sz="1400" dirty="0" err="1">
                <a:latin typeface="Times New Roman" panose="02020603050405020304" pitchFamily="18" charset="0"/>
                <a:cs typeface="Times New Roman" panose="02020603050405020304" pitchFamily="18" charset="0"/>
              </a:rPr>
              <a:t>cilin</a:t>
            </a:r>
            <a:r>
              <a:rPr lang="en-US" altLang="en-US" sz="1400" dirty="0">
                <a:latin typeface="Times New Roman" panose="02020603050405020304" pitchFamily="18" charset="0"/>
                <a:cs typeface="Times New Roman" panose="02020603050405020304" pitchFamily="18" charset="0"/>
              </a:rPr>
              <a:t> </a:t>
            </a:r>
            <a:r>
              <a:rPr lang="en-US" altLang="en-US" sz="1400" dirty="0" err="1">
                <a:latin typeface="Times New Roman" panose="02020603050405020304" pitchFamily="18" charset="0"/>
                <a:cs typeface="Times New Roman" panose="02020603050405020304" pitchFamily="18" charset="0"/>
              </a:rPr>
              <a:t>ligji</a:t>
            </a:r>
            <a:r>
              <a:rPr lang="en-US" altLang="en-US" sz="1400" dirty="0">
                <a:latin typeface="Times New Roman" panose="02020603050405020304" pitchFamily="18" charset="0"/>
                <a:cs typeface="Times New Roman" panose="02020603050405020304" pitchFamily="18" charset="0"/>
              </a:rPr>
              <a:t> </a:t>
            </a:r>
            <a:r>
              <a:rPr lang="en-US" altLang="en-US" sz="1400" dirty="0" err="1">
                <a:latin typeface="Times New Roman" panose="02020603050405020304" pitchFamily="18" charset="0"/>
                <a:cs typeface="Times New Roman" panose="02020603050405020304" pitchFamily="18" charset="0"/>
              </a:rPr>
              <a:t>parashikon</a:t>
            </a:r>
            <a:r>
              <a:rPr lang="en-US" altLang="en-US" sz="1400" dirty="0">
                <a:latin typeface="Times New Roman" panose="02020603050405020304" pitchFamily="18" charset="0"/>
                <a:cs typeface="Times New Roman" panose="02020603050405020304" pitchFamily="18" charset="0"/>
              </a:rPr>
              <a:t> </a:t>
            </a:r>
            <a:r>
              <a:rPr lang="en-US" altLang="en-US" sz="1400" dirty="0" err="1">
                <a:latin typeface="Times New Roman" panose="02020603050405020304" pitchFamily="18" charset="0"/>
                <a:cs typeface="Times New Roman" panose="02020603050405020304" pitchFamily="18" charset="0"/>
              </a:rPr>
              <a:t>një</a:t>
            </a:r>
            <a:r>
              <a:rPr lang="en-US" altLang="en-US" sz="1400" dirty="0">
                <a:latin typeface="Times New Roman" panose="02020603050405020304" pitchFamily="18" charset="0"/>
                <a:cs typeface="Times New Roman" panose="02020603050405020304" pitchFamily="18" charset="0"/>
              </a:rPr>
              <a:t> </a:t>
            </a:r>
            <a:r>
              <a:rPr lang="en-US" altLang="en-US" sz="1400" dirty="0" err="1">
                <a:latin typeface="Times New Roman" panose="02020603050405020304" pitchFamily="18" charset="0"/>
                <a:cs typeface="Times New Roman" panose="02020603050405020304" pitchFamily="18" charset="0"/>
              </a:rPr>
              <a:t>dënim</a:t>
            </a:r>
            <a:r>
              <a:rPr lang="en-US" altLang="en-US" sz="1400" dirty="0">
                <a:latin typeface="Times New Roman" panose="02020603050405020304" pitchFamily="18" charset="0"/>
                <a:cs typeface="Times New Roman" panose="02020603050405020304" pitchFamily="18" charset="0"/>
              </a:rPr>
              <a:t> me </a:t>
            </a:r>
            <a:r>
              <a:rPr lang="en-US" altLang="en-US" sz="1400" dirty="0" err="1">
                <a:latin typeface="Times New Roman" panose="02020603050405020304" pitchFamily="18" charset="0"/>
                <a:cs typeface="Times New Roman" panose="02020603050405020304" pitchFamily="18" charset="0"/>
              </a:rPr>
              <a:t>burgim</a:t>
            </a:r>
            <a:r>
              <a:rPr lang="en-US" altLang="en-US" sz="1400" dirty="0">
                <a:latin typeface="Times New Roman" panose="02020603050405020304" pitchFamily="18" charset="0"/>
                <a:cs typeface="Times New Roman" panose="02020603050405020304" pitchFamily="18" charset="0"/>
              </a:rPr>
              <a:t> jo </a:t>
            </a:r>
            <a:r>
              <a:rPr lang="en-US" altLang="en-US" sz="1400" dirty="0" err="1">
                <a:latin typeface="Times New Roman" panose="02020603050405020304" pitchFamily="18" charset="0"/>
                <a:cs typeface="Times New Roman" panose="02020603050405020304" pitchFamily="18" charset="0"/>
              </a:rPr>
              <a:t>më</a:t>
            </a:r>
            <a:r>
              <a:rPr lang="en-US" altLang="en-US" sz="1400" dirty="0">
                <a:latin typeface="Times New Roman" panose="02020603050405020304" pitchFamily="18" charset="0"/>
                <a:cs typeface="Times New Roman" panose="02020603050405020304" pitchFamily="18" charset="0"/>
              </a:rPr>
              <a:t> </a:t>
            </a:r>
            <a:r>
              <a:rPr lang="en-US" altLang="en-US" sz="1400" dirty="0" err="1">
                <a:latin typeface="Times New Roman" panose="02020603050405020304" pitchFamily="18" charset="0"/>
                <a:cs typeface="Times New Roman" panose="02020603050405020304" pitchFamily="18" charset="0"/>
              </a:rPr>
              <a:t>shumë</a:t>
            </a:r>
            <a:r>
              <a:rPr lang="en-US" altLang="en-US" sz="1400" dirty="0">
                <a:latin typeface="Times New Roman" panose="02020603050405020304" pitchFamily="18" charset="0"/>
                <a:cs typeface="Times New Roman" panose="02020603050405020304" pitchFamily="18" charset="0"/>
              </a:rPr>
              <a:t> </a:t>
            </a:r>
            <a:r>
              <a:rPr lang="en-US" altLang="en-US" sz="1400" dirty="0" err="1">
                <a:latin typeface="Times New Roman" panose="02020603050405020304" pitchFamily="18" charset="0"/>
                <a:cs typeface="Times New Roman" panose="02020603050405020304" pitchFamily="18" charset="0"/>
              </a:rPr>
              <a:t>në</a:t>
            </a:r>
            <a:r>
              <a:rPr lang="en-US" altLang="en-US" sz="1400" dirty="0">
                <a:latin typeface="Times New Roman" panose="02020603050405020304" pitchFamily="18" charset="0"/>
                <a:cs typeface="Times New Roman" panose="02020603050405020304" pitchFamily="18" charset="0"/>
              </a:rPr>
              <a:t> </a:t>
            </a:r>
            <a:r>
              <a:rPr lang="en-US" altLang="en-US" sz="1400" dirty="0" err="1">
                <a:latin typeface="Times New Roman" panose="02020603050405020304" pitchFamily="18" charset="0"/>
                <a:cs typeface="Times New Roman" panose="02020603050405020304" pitchFamily="18" charset="0"/>
              </a:rPr>
              <a:t>maksimum</a:t>
            </a:r>
            <a:r>
              <a:rPr lang="en-US" altLang="en-US" sz="1400" dirty="0">
                <a:latin typeface="Times New Roman" panose="02020603050405020304" pitchFamily="18" charset="0"/>
                <a:cs typeface="Times New Roman" panose="02020603050405020304" pitchFamily="18" charset="0"/>
              </a:rPr>
              <a:t> se 20 </a:t>
            </a:r>
            <a:r>
              <a:rPr lang="en-US" altLang="en-US" sz="1400" dirty="0" err="1">
                <a:latin typeface="Times New Roman" panose="02020603050405020304" pitchFamily="18" charset="0"/>
                <a:cs typeface="Times New Roman" panose="02020603050405020304" pitchFamily="18" charset="0"/>
              </a:rPr>
              <a:t>vite</a:t>
            </a:r>
            <a:r>
              <a:rPr lang="en-US" altLang="en-US" sz="1400" dirty="0">
                <a:latin typeface="Times New Roman" panose="02020603050405020304" pitchFamily="18" charset="0"/>
                <a:cs typeface="Times New Roman" panose="02020603050405020304" pitchFamily="18" charset="0"/>
              </a:rPr>
              <a:t>, me </a:t>
            </a:r>
            <a:r>
              <a:rPr lang="en-US" altLang="en-US" sz="1400" dirty="0" err="1">
                <a:latin typeface="Times New Roman" panose="02020603050405020304" pitchFamily="18" charset="0"/>
                <a:cs typeface="Times New Roman" panose="02020603050405020304" pitchFamily="18" charset="0"/>
              </a:rPr>
              <a:t>përjashtim</a:t>
            </a:r>
            <a:r>
              <a:rPr lang="en-US" altLang="en-US" sz="1400" dirty="0">
                <a:latin typeface="Times New Roman" panose="02020603050405020304" pitchFamily="18" charset="0"/>
                <a:cs typeface="Times New Roman" panose="02020603050405020304" pitchFamily="18" charset="0"/>
              </a:rPr>
              <a:t> </a:t>
            </a:r>
            <a:r>
              <a:rPr lang="en-US" altLang="en-US" sz="1400" dirty="0" err="1">
                <a:latin typeface="Times New Roman" panose="02020603050405020304" pitchFamily="18" charset="0"/>
                <a:cs typeface="Times New Roman" panose="02020603050405020304" pitchFamily="18" charset="0"/>
              </a:rPr>
              <a:t>të</a:t>
            </a:r>
            <a:r>
              <a:rPr lang="en-US" altLang="en-US" sz="1400" dirty="0">
                <a:latin typeface="Times New Roman" panose="02020603050405020304" pitchFamily="18" charset="0"/>
                <a:cs typeface="Times New Roman" panose="02020603050405020304" pitchFamily="18" charset="0"/>
              </a:rPr>
              <a:t> </a:t>
            </a:r>
            <a:r>
              <a:rPr lang="en-US" altLang="en-US" sz="1400" dirty="0" err="1">
                <a:latin typeface="Times New Roman" panose="02020603050405020304" pitchFamily="18" charset="0"/>
                <a:cs typeface="Times New Roman" panose="02020603050405020304" pitchFamily="18" charset="0"/>
              </a:rPr>
              <a:t>atyre</a:t>
            </a:r>
            <a:r>
              <a:rPr lang="en-US" altLang="en-US" sz="1400" dirty="0">
                <a:latin typeface="Times New Roman" panose="02020603050405020304" pitchFamily="18" charset="0"/>
                <a:cs typeface="Times New Roman" panose="02020603050405020304" pitchFamily="18" charset="0"/>
              </a:rPr>
              <a:t> </a:t>
            </a:r>
            <a:r>
              <a:rPr lang="en-US" altLang="en-US" sz="1400" dirty="0" err="1">
                <a:latin typeface="Times New Roman" panose="02020603050405020304" pitchFamily="18" charset="0"/>
                <a:cs typeface="Times New Roman" panose="02020603050405020304" pitchFamily="18" charset="0"/>
              </a:rPr>
              <a:t>të</a:t>
            </a:r>
            <a:r>
              <a:rPr lang="en-US" altLang="en-US" sz="1400" dirty="0">
                <a:latin typeface="Times New Roman" panose="02020603050405020304" pitchFamily="18" charset="0"/>
                <a:cs typeface="Times New Roman" panose="02020603050405020304" pitchFamily="18" charset="0"/>
              </a:rPr>
              <a:t> </a:t>
            </a:r>
            <a:r>
              <a:rPr lang="en-US" altLang="en-US" sz="1400" dirty="0" err="1">
                <a:latin typeface="Times New Roman" panose="02020603050405020304" pitchFamily="18" charset="0"/>
                <a:cs typeface="Times New Roman" panose="02020603050405020304" pitchFamily="18" charset="0"/>
              </a:rPr>
              <a:t>parashikuar</a:t>
            </a:r>
            <a:r>
              <a:rPr lang="en-US" altLang="en-US" sz="1400" dirty="0">
                <a:latin typeface="Times New Roman" panose="02020603050405020304" pitchFamily="18" charset="0"/>
                <a:cs typeface="Times New Roman" panose="02020603050405020304" pitchFamily="18" charset="0"/>
              </a:rPr>
              <a:t> </a:t>
            </a:r>
            <a:r>
              <a:rPr lang="en-US" altLang="en-US" sz="1400" dirty="0" err="1">
                <a:latin typeface="Times New Roman" panose="02020603050405020304" pitchFamily="18" charset="0"/>
                <a:cs typeface="Times New Roman" panose="02020603050405020304" pitchFamily="18" charset="0"/>
              </a:rPr>
              <a:t>në</a:t>
            </a:r>
            <a:r>
              <a:rPr lang="en-US" altLang="en-US" sz="1400" dirty="0">
                <a:latin typeface="Times New Roman" panose="02020603050405020304" pitchFamily="18" charset="0"/>
                <a:cs typeface="Times New Roman" panose="02020603050405020304" pitchFamily="18" charset="0"/>
              </a:rPr>
              <a:t> </a:t>
            </a:r>
            <a:r>
              <a:rPr lang="en-US" altLang="en-US" sz="1400" dirty="0" err="1">
                <a:latin typeface="Times New Roman" panose="02020603050405020304" pitchFamily="18" charset="0"/>
                <a:cs typeface="Times New Roman" panose="02020603050405020304" pitchFamily="18" charset="0"/>
              </a:rPr>
              <a:t>pikën</a:t>
            </a:r>
            <a:r>
              <a:rPr lang="en-US" altLang="en-US" sz="1400" dirty="0">
                <a:latin typeface="Times New Roman" panose="02020603050405020304" pitchFamily="18" charset="0"/>
                <a:cs typeface="Times New Roman" panose="02020603050405020304" pitchFamily="18" charset="0"/>
              </a:rPr>
              <a:t> 1); </a:t>
            </a:r>
          </a:p>
          <a:p>
            <a:pPr marL="0" indent="0" algn="just">
              <a:buNone/>
            </a:pPr>
            <a:r>
              <a:rPr lang="en-US" altLang="en-US" sz="1400" dirty="0">
                <a:latin typeface="Times New Roman" panose="02020603050405020304" pitchFamily="18" charset="0"/>
                <a:cs typeface="Times New Roman" panose="02020603050405020304" pitchFamily="18" charset="0"/>
              </a:rPr>
              <a:t>3) 1 </a:t>
            </a:r>
            <a:r>
              <a:rPr lang="en-US" altLang="en-US" sz="1400" dirty="0" err="1">
                <a:latin typeface="Times New Roman" panose="02020603050405020304" pitchFamily="18" charset="0"/>
                <a:cs typeface="Times New Roman" panose="02020603050405020304" pitchFamily="18" charset="0"/>
              </a:rPr>
              <a:t>vit</a:t>
            </a:r>
            <a:r>
              <a:rPr lang="en-US" altLang="en-US" sz="1400" dirty="0">
                <a:latin typeface="Times New Roman" panose="02020603050405020304" pitchFamily="18" charset="0"/>
                <a:cs typeface="Times New Roman" panose="02020603050405020304" pitchFamily="18" charset="0"/>
              </a:rPr>
              <a:t> e 6 </a:t>
            </a:r>
            <a:r>
              <a:rPr lang="en-US" altLang="en-US" sz="1400" dirty="0" err="1">
                <a:latin typeface="Times New Roman" panose="02020603050405020304" pitchFamily="18" charset="0"/>
                <a:cs typeface="Times New Roman" panose="02020603050405020304" pitchFamily="18" charset="0"/>
              </a:rPr>
              <a:t>muaj</a:t>
            </a:r>
            <a:r>
              <a:rPr lang="en-US" altLang="en-US" sz="1400" dirty="0">
                <a:latin typeface="Times New Roman" panose="02020603050405020304" pitchFamily="18" charset="0"/>
                <a:cs typeface="Times New Roman" panose="02020603050405020304" pitchFamily="18" charset="0"/>
              </a:rPr>
              <a:t>, </a:t>
            </a:r>
            <a:r>
              <a:rPr lang="en-US" altLang="en-US" sz="1400" dirty="0" err="1">
                <a:latin typeface="Times New Roman" panose="02020603050405020304" pitchFamily="18" charset="0"/>
                <a:cs typeface="Times New Roman" panose="02020603050405020304" pitchFamily="18" charset="0"/>
              </a:rPr>
              <a:t>kur</a:t>
            </a:r>
            <a:r>
              <a:rPr lang="en-US" altLang="en-US" sz="1400" dirty="0">
                <a:latin typeface="Times New Roman" panose="02020603050405020304" pitchFamily="18" charset="0"/>
                <a:cs typeface="Times New Roman" panose="02020603050405020304" pitchFamily="18" charset="0"/>
              </a:rPr>
              <a:t> </a:t>
            </a:r>
            <a:r>
              <a:rPr lang="en-US" altLang="en-US" sz="1400" dirty="0" err="1">
                <a:latin typeface="Times New Roman" panose="02020603050405020304" pitchFamily="18" charset="0"/>
                <a:cs typeface="Times New Roman" panose="02020603050405020304" pitchFamily="18" charset="0"/>
              </a:rPr>
              <a:t>procedohet</a:t>
            </a:r>
            <a:r>
              <a:rPr lang="en-US" altLang="en-US" sz="1400" dirty="0">
                <a:latin typeface="Times New Roman" panose="02020603050405020304" pitchFamily="18" charset="0"/>
                <a:cs typeface="Times New Roman" panose="02020603050405020304" pitchFamily="18" charset="0"/>
              </a:rPr>
              <a:t> </a:t>
            </a:r>
            <a:r>
              <a:rPr lang="en-US" altLang="en-US" sz="1400" dirty="0" err="1">
                <a:latin typeface="Times New Roman" panose="02020603050405020304" pitchFamily="18" charset="0"/>
                <a:cs typeface="Times New Roman" panose="02020603050405020304" pitchFamily="18" charset="0"/>
              </a:rPr>
              <a:t>për</a:t>
            </a:r>
            <a:r>
              <a:rPr lang="en-US" altLang="en-US" sz="1400" dirty="0">
                <a:latin typeface="Times New Roman" panose="02020603050405020304" pitchFamily="18" charset="0"/>
                <a:cs typeface="Times New Roman" panose="02020603050405020304" pitchFamily="18" charset="0"/>
              </a:rPr>
              <a:t> </a:t>
            </a:r>
            <a:r>
              <a:rPr lang="en-US" altLang="en-US" sz="1400" dirty="0" err="1">
                <a:latin typeface="Times New Roman" panose="02020603050405020304" pitchFamily="18" charset="0"/>
                <a:cs typeface="Times New Roman" panose="02020603050405020304" pitchFamily="18" charset="0"/>
              </a:rPr>
              <a:t>një</a:t>
            </a:r>
            <a:r>
              <a:rPr lang="en-US" altLang="en-US" sz="1400" dirty="0">
                <a:latin typeface="Times New Roman" panose="02020603050405020304" pitchFamily="18" charset="0"/>
                <a:cs typeface="Times New Roman" panose="02020603050405020304" pitchFamily="18" charset="0"/>
              </a:rPr>
              <a:t> </a:t>
            </a:r>
            <a:r>
              <a:rPr lang="en-US" altLang="en-US" sz="1400" dirty="0" err="1">
                <a:latin typeface="Times New Roman" panose="02020603050405020304" pitchFamily="18" charset="0"/>
                <a:cs typeface="Times New Roman" panose="02020603050405020304" pitchFamily="18" charset="0"/>
              </a:rPr>
              <a:t>krim</a:t>
            </a:r>
            <a:r>
              <a:rPr lang="en-US" altLang="en-US" sz="1400" dirty="0">
                <a:latin typeface="Times New Roman" panose="02020603050405020304" pitchFamily="18" charset="0"/>
                <a:cs typeface="Times New Roman" panose="02020603050405020304" pitchFamily="18" charset="0"/>
              </a:rPr>
              <a:t> </a:t>
            </a:r>
            <a:r>
              <a:rPr lang="en-US" altLang="en-US" sz="1400" dirty="0" err="1">
                <a:latin typeface="Times New Roman" panose="02020603050405020304" pitchFamily="18" charset="0"/>
                <a:cs typeface="Times New Roman" panose="02020603050405020304" pitchFamily="18" charset="0"/>
              </a:rPr>
              <a:t>për</a:t>
            </a:r>
            <a:r>
              <a:rPr lang="en-US" altLang="en-US" sz="1400" dirty="0">
                <a:latin typeface="Times New Roman" panose="02020603050405020304" pitchFamily="18" charset="0"/>
                <a:cs typeface="Times New Roman" panose="02020603050405020304" pitchFamily="18" charset="0"/>
              </a:rPr>
              <a:t> </a:t>
            </a:r>
            <a:r>
              <a:rPr lang="en-US" altLang="en-US" sz="1400" dirty="0" err="1">
                <a:latin typeface="Times New Roman" panose="02020603050405020304" pitchFamily="18" charset="0"/>
                <a:cs typeface="Times New Roman" panose="02020603050405020304" pitchFamily="18" charset="0"/>
              </a:rPr>
              <a:t>të</a:t>
            </a:r>
            <a:r>
              <a:rPr lang="en-US" altLang="en-US" sz="1400" dirty="0">
                <a:latin typeface="Times New Roman" panose="02020603050405020304" pitchFamily="18" charset="0"/>
                <a:cs typeface="Times New Roman" panose="02020603050405020304" pitchFamily="18" charset="0"/>
              </a:rPr>
              <a:t> </a:t>
            </a:r>
            <a:r>
              <a:rPr lang="en-US" altLang="en-US" sz="1400" dirty="0" err="1">
                <a:latin typeface="Times New Roman" panose="02020603050405020304" pitchFamily="18" charset="0"/>
                <a:cs typeface="Times New Roman" panose="02020603050405020304" pitchFamily="18" charset="0"/>
              </a:rPr>
              <a:t>cilin</a:t>
            </a:r>
            <a:r>
              <a:rPr lang="en-US" altLang="en-US" sz="1400" dirty="0">
                <a:latin typeface="Times New Roman" panose="02020603050405020304" pitchFamily="18" charset="0"/>
                <a:cs typeface="Times New Roman" panose="02020603050405020304" pitchFamily="18" charset="0"/>
              </a:rPr>
              <a:t> </a:t>
            </a:r>
            <a:r>
              <a:rPr lang="en-US" altLang="en-US" sz="1400" dirty="0" err="1">
                <a:latin typeface="Times New Roman" panose="02020603050405020304" pitchFamily="18" charset="0"/>
                <a:cs typeface="Times New Roman" panose="02020603050405020304" pitchFamily="18" charset="0"/>
              </a:rPr>
              <a:t>ligji</a:t>
            </a:r>
            <a:r>
              <a:rPr lang="en-US" altLang="en-US" sz="1400" dirty="0">
                <a:latin typeface="Times New Roman" panose="02020603050405020304" pitchFamily="18" charset="0"/>
                <a:cs typeface="Times New Roman" panose="02020603050405020304" pitchFamily="18" charset="0"/>
              </a:rPr>
              <a:t> </a:t>
            </a:r>
            <a:r>
              <a:rPr lang="en-US" altLang="en-US" sz="1400" dirty="0" err="1">
                <a:latin typeface="Times New Roman" panose="02020603050405020304" pitchFamily="18" charset="0"/>
                <a:cs typeface="Times New Roman" panose="02020603050405020304" pitchFamily="18" charset="0"/>
              </a:rPr>
              <a:t>parashikon</a:t>
            </a:r>
            <a:r>
              <a:rPr lang="en-US" altLang="en-US" sz="1400" dirty="0">
                <a:latin typeface="Times New Roman" panose="02020603050405020304" pitchFamily="18" charset="0"/>
                <a:cs typeface="Times New Roman" panose="02020603050405020304" pitchFamily="18" charset="0"/>
              </a:rPr>
              <a:t> </a:t>
            </a:r>
            <a:r>
              <a:rPr lang="en-US" altLang="en-US" sz="1400" dirty="0" err="1">
                <a:latin typeface="Times New Roman" panose="02020603050405020304" pitchFamily="18" charset="0"/>
                <a:cs typeface="Times New Roman" panose="02020603050405020304" pitchFamily="18" charset="0"/>
              </a:rPr>
              <a:t>një</a:t>
            </a:r>
            <a:r>
              <a:rPr lang="en-US" altLang="en-US" sz="1400" dirty="0">
                <a:latin typeface="Times New Roman" panose="02020603050405020304" pitchFamily="18" charset="0"/>
                <a:cs typeface="Times New Roman" panose="02020603050405020304" pitchFamily="18" charset="0"/>
              </a:rPr>
              <a:t> </a:t>
            </a:r>
            <a:r>
              <a:rPr lang="en-US" altLang="en-US" sz="1400" dirty="0" err="1">
                <a:latin typeface="Times New Roman" panose="02020603050405020304" pitchFamily="18" charset="0"/>
                <a:cs typeface="Times New Roman" panose="02020603050405020304" pitchFamily="18" charset="0"/>
              </a:rPr>
              <a:t>dënim</a:t>
            </a:r>
            <a:r>
              <a:rPr lang="en-US" altLang="en-US" sz="1400" dirty="0">
                <a:latin typeface="Times New Roman" panose="02020603050405020304" pitchFamily="18" charset="0"/>
                <a:cs typeface="Times New Roman" panose="02020603050405020304" pitchFamily="18" charset="0"/>
              </a:rPr>
              <a:t> me </a:t>
            </a:r>
            <a:r>
              <a:rPr lang="en-US" altLang="en-US" sz="1400" dirty="0" err="1">
                <a:latin typeface="Times New Roman" panose="02020603050405020304" pitchFamily="18" charset="0"/>
                <a:cs typeface="Times New Roman" panose="02020603050405020304" pitchFamily="18" charset="0"/>
              </a:rPr>
              <a:t>burgim</a:t>
            </a:r>
            <a:r>
              <a:rPr lang="en-US" altLang="en-US" sz="1400" dirty="0">
                <a:latin typeface="Times New Roman" panose="02020603050405020304" pitchFamily="18" charset="0"/>
                <a:cs typeface="Times New Roman" panose="02020603050405020304" pitchFamily="18" charset="0"/>
              </a:rPr>
              <a:t> </a:t>
            </a:r>
            <a:r>
              <a:rPr lang="en-US" altLang="en-US" sz="1400" dirty="0" err="1">
                <a:latin typeface="Times New Roman" panose="02020603050405020304" pitchFamily="18" charset="0"/>
                <a:cs typeface="Times New Roman" panose="02020603050405020304" pitchFamily="18" charset="0"/>
              </a:rPr>
              <a:t>të</a:t>
            </a:r>
            <a:r>
              <a:rPr lang="en-US" altLang="en-US" sz="1400" dirty="0">
                <a:latin typeface="Times New Roman" panose="02020603050405020304" pitchFamily="18" charset="0"/>
                <a:cs typeface="Times New Roman" panose="02020603050405020304" pitchFamily="18" charset="0"/>
              </a:rPr>
              <a:t> </a:t>
            </a:r>
            <a:r>
              <a:rPr lang="en-US" altLang="en-US" sz="1400" dirty="0" err="1">
                <a:latin typeface="Times New Roman" panose="02020603050405020304" pitchFamily="18" charset="0"/>
                <a:cs typeface="Times New Roman" panose="02020603050405020304" pitchFamily="18" charset="0"/>
              </a:rPr>
              <a:t>përjetshëm</a:t>
            </a:r>
            <a:r>
              <a:rPr lang="en-US" altLang="en-US" sz="1400" dirty="0">
                <a:latin typeface="Times New Roman" panose="02020603050405020304" pitchFamily="18" charset="0"/>
                <a:cs typeface="Times New Roman" panose="02020603050405020304" pitchFamily="18" charset="0"/>
              </a:rPr>
              <a:t> </a:t>
            </a:r>
            <a:r>
              <a:rPr lang="en-US" altLang="en-US" sz="1400" dirty="0" err="1">
                <a:latin typeface="Times New Roman" panose="02020603050405020304" pitchFamily="18" charset="0"/>
                <a:cs typeface="Times New Roman" panose="02020603050405020304" pitchFamily="18" charset="0"/>
              </a:rPr>
              <a:t>ose</a:t>
            </a:r>
            <a:r>
              <a:rPr lang="en-US" altLang="en-US" sz="1400" dirty="0">
                <a:latin typeface="Times New Roman" panose="02020603050405020304" pitchFamily="18" charset="0"/>
                <a:cs typeface="Times New Roman" panose="02020603050405020304" pitchFamily="18" charset="0"/>
              </a:rPr>
              <a:t> </a:t>
            </a:r>
            <a:r>
              <a:rPr lang="en-US" altLang="en-US" sz="1400" dirty="0" err="1">
                <a:latin typeface="Times New Roman" panose="02020603050405020304" pitchFamily="18" charset="0"/>
                <a:cs typeface="Times New Roman" panose="02020603050405020304" pitchFamily="18" charset="0"/>
              </a:rPr>
              <a:t>një</a:t>
            </a:r>
            <a:r>
              <a:rPr lang="en-US" altLang="en-US" sz="1400" dirty="0">
                <a:latin typeface="Times New Roman" panose="02020603050405020304" pitchFamily="18" charset="0"/>
                <a:cs typeface="Times New Roman" panose="02020603050405020304" pitchFamily="18" charset="0"/>
              </a:rPr>
              <a:t> </a:t>
            </a:r>
            <a:r>
              <a:rPr lang="en-US" altLang="en-US" sz="1400" dirty="0" err="1">
                <a:latin typeface="Times New Roman" panose="02020603050405020304" pitchFamily="18" charset="0"/>
                <a:cs typeface="Times New Roman" panose="02020603050405020304" pitchFamily="18" charset="0"/>
              </a:rPr>
              <a:t>dënim</a:t>
            </a:r>
            <a:r>
              <a:rPr lang="en-US" altLang="en-US" sz="1400" dirty="0">
                <a:latin typeface="Times New Roman" panose="02020603050405020304" pitchFamily="18" charset="0"/>
                <a:cs typeface="Times New Roman" panose="02020603050405020304" pitchFamily="18" charset="0"/>
              </a:rPr>
              <a:t> me </a:t>
            </a:r>
            <a:r>
              <a:rPr lang="en-US" altLang="en-US" sz="1400" dirty="0" err="1">
                <a:latin typeface="Times New Roman" panose="02020603050405020304" pitchFamily="18" charset="0"/>
                <a:cs typeface="Times New Roman" panose="02020603050405020304" pitchFamily="18" charset="0"/>
              </a:rPr>
              <a:t>burgim</a:t>
            </a:r>
            <a:r>
              <a:rPr lang="en-US" altLang="en-US" sz="1400" dirty="0">
                <a:latin typeface="Times New Roman" panose="02020603050405020304" pitchFamily="18" charset="0"/>
                <a:cs typeface="Times New Roman" panose="02020603050405020304" pitchFamily="18" charset="0"/>
              </a:rPr>
              <a:t> </a:t>
            </a:r>
            <a:r>
              <a:rPr lang="en-US" altLang="en-US" sz="1400" dirty="0" err="1">
                <a:latin typeface="Times New Roman" panose="02020603050405020304" pitchFamily="18" charset="0"/>
                <a:cs typeface="Times New Roman" panose="02020603050405020304" pitchFamily="18" charset="0"/>
              </a:rPr>
              <a:t>më</a:t>
            </a:r>
            <a:r>
              <a:rPr lang="en-US" altLang="en-US" sz="1400" dirty="0">
                <a:latin typeface="Times New Roman" panose="02020603050405020304" pitchFamily="18" charset="0"/>
                <a:cs typeface="Times New Roman" panose="02020603050405020304" pitchFamily="18" charset="0"/>
              </a:rPr>
              <a:t> </a:t>
            </a:r>
            <a:r>
              <a:rPr lang="en-US" altLang="en-US" sz="1400" dirty="0" err="1">
                <a:latin typeface="Times New Roman" panose="02020603050405020304" pitchFamily="18" charset="0"/>
                <a:cs typeface="Times New Roman" panose="02020603050405020304" pitchFamily="18" charset="0"/>
              </a:rPr>
              <a:t>shumë</a:t>
            </a:r>
            <a:r>
              <a:rPr lang="en-US" altLang="en-US" sz="1400" dirty="0">
                <a:latin typeface="Times New Roman" panose="02020603050405020304" pitchFamily="18" charset="0"/>
                <a:cs typeface="Times New Roman" panose="02020603050405020304" pitchFamily="18" charset="0"/>
              </a:rPr>
              <a:t> se 20 </a:t>
            </a:r>
            <a:r>
              <a:rPr lang="en-US" altLang="en-US" sz="1400" dirty="0" err="1">
                <a:latin typeface="Times New Roman" panose="02020603050405020304" pitchFamily="18" charset="0"/>
                <a:cs typeface="Times New Roman" panose="02020603050405020304" pitchFamily="18" charset="0"/>
              </a:rPr>
              <a:t>vite</a:t>
            </a:r>
            <a:r>
              <a:rPr lang="en-US" altLang="en-US" sz="1400" dirty="0">
                <a:latin typeface="Times New Roman" panose="02020603050405020304" pitchFamily="18" charset="0"/>
                <a:cs typeface="Times New Roman" panose="02020603050405020304" pitchFamily="18" charset="0"/>
              </a:rPr>
              <a:t> </a:t>
            </a:r>
            <a:r>
              <a:rPr lang="en-US" altLang="en-US" sz="1400" dirty="0" err="1">
                <a:latin typeface="Times New Roman" panose="02020603050405020304" pitchFamily="18" charset="0"/>
                <a:cs typeface="Times New Roman" panose="02020603050405020304" pitchFamily="18" charset="0"/>
              </a:rPr>
              <a:t>në</a:t>
            </a:r>
            <a:r>
              <a:rPr lang="en-US" altLang="en-US" sz="1400" dirty="0">
                <a:latin typeface="Times New Roman" panose="02020603050405020304" pitchFamily="18" charset="0"/>
                <a:cs typeface="Times New Roman" panose="02020603050405020304" pitchFamily="18" charset="0"/>
              </a:rPr>
              <a:t> </a:t>
            </a:r>
            <a:r>
              <a:rPr lang="en-US" altLang="en-US" sz="1400" dirty="0" err="1">
                <a:latin typeface="Times New Roman" panose="02020603050405020304" pitchFamily="18" charset="0"/>
                <a:cs typeface="Times New Roman" panose="02020603050405020304" pitchFamily="18" charset="0"/>
              </a:rPr>
              <a:t>maksimum</a:t>
            </a:r>
            <a:r>
              <a:rPr lang="en-US" altLang="en-US" sz="1400" dirty="0">
                <a:latin typeface="Times New Roman" panose="02020603050405020304" pitchFamily="18" charset="0"/>
                <a:cs typeface="Times New Roman" panose="02020603050405020304" pitchFamily="18" charset="0"/>
              </a:rPr>
              <a:t>.</a:t>
            </a:r>
          </a:p>
          <a:p>
            <a:pPr marL="0" indent="0" algn="just">
              <a:buNone/>
            </a:pPr>
            <a:r>
              <a:rPr lang="en-US" altLang="en-US" sz="1300" dirty="0">
                <a:latin typeface="Times New Roman" panose="02020603050405020304" pitchFamily="18" charset="0"/>
                <a:cs typeface="Times New Roman" panose="02020603050405020304" pitchFamily="18" charset="0"/>
              </a:rPr>
              <a:t>3-bis) </a:t>
            </a:r>
            <a:r>
              <a:rPr lang="en-US" altLang="en-US" sz="1300" dirty="0" err="1">
                <a:latin typeface="Times New Roman" panose="02020603050405020304" pitchFamily="18" charset="0"/>
                <a:cs typeface="Times New Roman" panose="02020603050405020304" pitchFamily="18" charset="0"/>
              </a:rPr>
              <a:t>kur</a:t>
            </a:r>
            <a:r>
              <a:rPr lang="en-US" altLang="en-US" sz="1300" dirty="0">
                <a:latin typeface="Times New Roman" panose="02020603050405020304" pitchFamily="18" charset="0"/>
                <a:cs typeface="Times New Roman" panose="02020603050405020304" pitchFamily="18" charset="0"/>
              </a:rPr>
              <a:t> </a:t>
            </a:r>
            <a:r>
              <a:rPr lang="en-US" altLang="en-US" sz="1300" dirty="0" err="1">
                <a:latin typeface="Times New Roman" panose="02020603050405020304" pitchFamily="18" charset="0"/>
                <a:cs typeface="Times New Roman" panose="02020603050405020304" pitchFamily="18" charset="0"/>
              </a:rPr>
              <a:t>procedohet</a:t>
            </a:r>
            <a:r>
              <a:rPr lang="en-US" altLang="en-US" sz="1300" dirty="0">
                <a:latin typeface="Times New Roman" panose="02020603050405020304" pitchFamily="18" charset="0"/>
                <a:cs typeface="Times New Roman" panose="02020603050405020304" pitchFamily="18" charset="0"/>
              </a:rPr>
              <a:t> </a:t>
            </a:r>
            <a:r>
              <a:rPr lang="en-US" altLang="en-US" sz="1300" dirty="0" err="1">
                <a:latin typeface="Times New Roman" panose="02020603050405020304" pitchFamily="18" charset="0"/>
                <a:cs typeface="Times New Roman" panose="02020603050405020304" pitchFamily="18" charset="0"/>
              </a:rPr>
              <a:t>për</a:t>
            </a:r>
            <a:r>
              <a:rPr lang="en-US" altLang="en-US" sz="1300" dirty="0">
                <a:latin typeface="Times New Roman" panose="02020603050405020304" pitchFamily="18" charset="0"/>
                <a:cs typeface="Times New Roman" panose="02020603050405020304" pitchFamily="18" charset="0"/>
              </a:rPr>
              <a:t> </a:t>
            </a:r>
            <a:r>
              <a:rPr lang="en-US" altLang="en-US" sz="1300" dirty="0" err="1">
                <a:latin typeface="Times New Roman" panose="02020603050405020304" pitchFamily="18" charset="0"/>
                <a:cs typeface="Times New Roman" panose="02020603050405020304" pitchFamily="18" charset="0"/>
              </a:rPr>
              <a:t>krimet</a:t>
            </a:r>
            <a:r>
              <a:rPr lang="en-US" altLang="en-US" sz="1300" dirty="0">
                <a:latin typeface="Times New Roman" panose="02020603050405020304" pitchFamily="18" charset="0"/>
                <a:cs typeface="Times New Roman" panose="02020603050405020304" pitchFamily="18" charset="0"/>
              </a:rPr>
              <a:t> e </a:t>
            </a:r>
            <a:r>
              <a:rPr lang="en-US" altLang="en-US" sz="1300" dirty="0" err="1">
                <a:latin typeface="Times New Roman" panose="02020603050405020304" pitchFamily="18" charset="0"/>
                <a:cs typeface="Times New Roman" panose="02020603050405020304" pitchFamily="18" charset="0"/>
              </a:rPr>
              <a:t>parashikuara</a:t>
            </a:r>
            <a:r>
              <a:rPr lang="en-US" altLang="en-US" sz="1300" dirty="0">
                <a:latin typeface="Times New Roman" panose="02020603050405020304" pitchFamily="18" charset="0"/>
                <a:cs typeface="Times New Roman" panose="02020603050405020304" pitchFamily="18" charset="0"/>
              </a:rPr>
              <a:t> </a:t>
            </a:r>
            <a:r>
              <a:rPr lang="en-US" altLang="en-US" sz="1300" dirty="0" err="1">
                <a:latin typeface="Times New Roman" panose="02020603050405020304" pitchFamily="18" charset="0"/>
                <a:cs typeface="Times New Roman" panose="02020603050405020304" pitchFamily="18" charset="0"/>
              </a:rPr>
              <a:t>në</a:t>
            </a:r>
            <a:r>
              <a:rPr lang="en-US" altLang="en-US" sz="1300" dirty="0">
                <a:latin typeface="Times New Roman" panose="02020603050405020304" pitchFamily="18" charset="0"/>
                <a:cs typeface="Times New Roman" panose="02020603050405020304" pitchFamily="18" charset="0"/>
              </a:rPr>
              <a:t> </a:t>
            </a:r>
            <a:r>
              <a:rPr lang="en-US" altLang="en-US" sz="1300" dirty="0" err="1">
                <a:latin typeface="Times New Roman" panose="02020603050405020304" pitchFamily="18" charset="0"/>
                <a:cs typeface="Times New Roman" panose="02020603050405020304" pitchFamily="18" charset="0"/>
              </a:rPr>
              <a:t>nenin</a:t>
            </a:r>
            <a:r>
              <a:rPr lang="en-US" altLang="en-US" sz="1300" dirty="0">
                <a:latin typeface="Times New Roman" panose="02020603050405020304" pitchFamily="18" charset="0"/>
                <a:cs typeface="Times New Roman" panose="02020603050405020304" pitchFamily="18" charset="0"/>
              </a:rPr>
              <a:t> 407, parag.2, </a:t>
            </a:r>
            <a:r>
              <a:rPr lang="en-US" altLang="en-US" sz="1300" dirty="0" err="1">
                <a:latin typeface="Times New Roman" panose="02020603050405020304" pitchFamily="18" charset="0"/>
                <a:cs typeface="Times New Roman" panose="02020603050405020304" pitchFamily="18" charset="0"/>
              </a:rPr>
              <a:t>gërma</a:t>
            </a:r>
            <a:r>
              <a:rPr lang="en-US" altLang="en-US" sz="1300" dirty="0">
                <a:latin typeface="Times New Roman" panose="02020603050405020304" pitchFamily="18" charset="0"/>
                <a:cs typeface="Times New Roman" panose="02020603050405020304" pitchFamily="18" charset="0"/>
              </a:rPr>
              <a:t> a) </a:t>
            </a:r>
            <a:r>
              <a:rPr lang="en-US" altLang="en-US" sz="1300" dirty="0" err="1">
                <a:latin typeface="Times New Roman" panose="02020603050405020304" pitchFamily="18" charset="0"/>
                <a:cs typeface="Times New Roman" panose="02020603050405020304" pitchFamily="18" charset="0"/>
              </a:rPr>
              <a:t>afatet</a:t>
            </a:r>
            <a:r>
              <a:rPr lang="en-US" altLang="en-US" sz="1300" dirty="0">
                <a:latin typeface="Times New Roman" panose="02020603050405020304" pitchFamily="18" charset="0"/>
                <a:cs typeface="Times New Roman" panose="02020603050405020304" pitchFamily="18" charset="0"/>
              </a:rPr>
              <a:t> e </a:t>
            </a:r>
            <a:r>
              <a:rPr lang="en-US" altLang="en-US" sz="1300" dirty="0" err="1">
                <a:latin typeface="Times New Roman" panose="02020603050405020304" pitchFamily="18" charset="0"/>
                <a:cs typeface="Times New Roman" panose="02020603050405020304" pitchFamily="18" charset="0"/>
              </a:rPr>
              <a:t>parashikuara</a:t>
            </a:r>
            <a:r>
              <a:rPr lang="en-US" altLang="en-US" sz="1300" dirty="0">
                <a:latin typeface="Times New Roman" panose="02020603050405020304" pitchFamily="18" charset="0"/>
                <a:cs typeface="Times New Roman" panose="02020603050405020304" pitchFamily="18" charset="0"/>
              </a:rPr>
              <a:t> </a:t>
            </a:r>
            <a:r>
              <a:rPr lang="en-US" altLang="en-US" sz="1300" dirty="0" err="1">
                <a:latin typeface="Times New Roman" panose="02020603050405020304" pitchFamily="18" charset="0"/>
                <a:cs typeface="Times New Roman" panose="02020603050405020304" pitchFamily="18" charset="0"/>
              </a:rPr>
              <a:t>në</a:t>
            </a:r>
            <a:r>
              <a:rPr lang="en-US" altLang="en-US" sz="1300" dirty="0">
                <a:latin typeface="Times New Roman" panose="02020603050405020304" pitchFamily="18" charset="0"/>
                <a:cs typeface="Times New Roman" panose="02020603050405020304" pitchFamily="18" charset="0"/>
              </a:rPr>
              <a:t> </a:t>
            </a:r>
            <a:r>
              <a:rPr lang="en-US" altLang="en-US" sz="1300" dirty="0" err="1">
                <a:latin typeface="Times New Roman" panose="02020603050405020304" pitchFamily="18" charset="0"/>
                <a:cs typeface="Times New Roman" panose="02020603050405020304" pitchFamily="18" charset="0"/>
              </a:rPr>
              <a:t>pikat</a:t>
            </a:r>
            <a:r>
              <a:rPr lang="en-US" altLang="en-US" sz="1300" dirty="0">
                <a:latin typeface="Times New Roman" panose="02020603050405020304" pitchFamily="18" charset="0"/>
                <a:cs typeface="Times New Roman" panose="02020603050405020304" pitchFamily="18" charset="0"/>
              </a:rPr>
              <a:t> 1) , 2) </a:t>
            </a:r>
            <a:r>
              <a:rPr lang="en-US" altLang="en-US" sz="1300" dirty="0" err="1">
                <a:latin typeface="Times New Roman" panose="02020603050405020304" pitchFamily="18" charset="0"/>
                <a:cs typeface="Times New Roman" panose="02020603050405020304" pitchFamily="18" charset="0"/>
              </a:rPr>
              <a:t>dhe</a:t>
            </a:r>
            <a:r>
              <a:rPr lang="en-US" altLang="en-US" sz="1300" dirty="0">
                <a:latin typeface="Times New Roman" panose="02020603050405020304" pitchFamily="18" charset="0"/>
                <a:cs typeface="Times New Roman" panose="02020603050405020304" pitchFamily="18" charset="0"/>
              </a:rPr>
              <a:t> 3) </a:t>
            </a:r>
            <a:r>
              <a:rPr lang="en-US" altLang="en-US" sz="1300" dirty="0" err="1">
                <a:latin typeface="Times New Roman" panose="02020603050405020304" pitchFamily="18" charset="0"/>
                <a:cs typeface="Times New Roman" panose="02020603050405020304" pitchFamily="18" charset="0"/>
              </a:rPr>
              <a:t>rriten</a:t>
            </a:r>
            <a:r>
              <a:rPr lang="en-US" altLang="en-US" sz="1300" dirty="0">
                <a:latin typeface="Times New Roman" panose="02020603050405020304" pitchFamily="18" charset="0"/>
                <a:cs typeface="Times New Roman" panose="02020603050405020304" pitchFamily="18" charset="0"/>
              </a:rPr>
              <a:t> me </a:t>
            </a:r>
            <a:r>
              <a:rPr lang="en-US" altLang="en-US" sz="1300" dirty="0" err="1">
                <a:latin typeface="Times New Roman" panose="02020603050405020304" pitchFamily="18" charset="0"/>
                <a:cs typeface="Times New Roman" panose="02020603050405020304" pitchFamily="18" charset="0"/>
              </a:rPr>
              <a:t>gjashtë</a:t>
            </a:r>
            <a:r>
              <a:rPr lang="en-US" altLang="en-US" sz="1300" dirty="0">
                <a:latin typeface="Times New Roman" panose="02020603050405020304" pitchFamily="18" charset="0"/>
                <a:cs typeface="Times New Roman" panose="02020603050405020304" pitchFamily="18" charset="0"/>
              </a:rPr>
              <a:t> </a:t>
            </a:r>
            <a:r>
              <a:rPr lang="en-US" altLang="en-US" sz="1300" dirty="0" err="1">
                <a:latin typeface="Times New Roman" panose="02020603050405020304" pitchFamily="18" charset="0"/>
                <a:cs typeface="Times New Roman" panose="02020603050405020304" pitchFamily="18" charset="0"/>
              </a:rPr>
              <a:t>muaj</a:t>
            </a:r>
            <a:r>
              <a:rPr lang="en-US" altLang="en-US" sz="1300" dirty="0">
                <a:latin typeface="Times New Roman" panose="02020603050405020304" pitchFamily="18" charset="0"/>
                <a:cs typeface="Times New Roman" panose="02020603050405020304" pitchFamily="18" charset="0"/>
              </a:rPr>
              <a:t>. </a:t>
            </a:r>
            <a:r>
              <a:rPr lang="en-US" altLang="en-US" sz="1300" dirty="0" err="1">
                <a:latin typeface="Times New Roman" panose="02020603050405020304" pitchFamily="18" charset="0"/>
                <a:cs typeface="Times New Roman" panose="02020603050405020304" pitchFamily="18" charset="0"/>
              </a:rPr>
              <a:t>Ky</a:t>
            </a:r>
            <a:r>
              <a:rPr lang="en-US" altLang="en-US" sz="1300" dirty="0">
                <a:latin typeface="Times New Roman" panose="02020603050405020304" pitchFamily="18" charset="0"/>
                <a:cs typeface="Times New Roman" panose="02020603050405020304" pitchFamily="18" charset="0"/>
              </a:rPr>
              <a:t> </a:t>
            </a:r>
            <a:r>
              <a:rPr lang="en-US" altLang="en-US" sz="1300" dirty="0" err="1">
                <a:latin typeface="Times New Roman" panose="02020603050405020304" pitchFamily="18" charset="0"/>
                <a:cs typeface="Times New Roman" panose="02020603050405020304" pitchFamily="18" charset="0"/>
              </a:rPr>
              <a:t>afat</a:t>
            </a:r>
            <a:r>
              <a:rPr lang="en-US" altLang="en-US" sz="1300" dirty="0">
                <a:latin typeface="Times New Roman" panose="02020603050405020304" pitchFamily="18" charset="0"/>
                <a:cs typeface="Times New Roman" panose="02020603050405020304" pitchFamily="18" charset="0"/>
              </a:rPr>
              <a:t> i </a:t>
            </a:r>
            <a:r>
              <a:rPr lang="en-US" altLang="en-US" sz="1300" dirty="0" err="1">
                <a:latin typeface="Times New Roman" panose="02020603050405020304" pitchFamily="18" charset="0"/>
                <a:cs typeface="Times New Roman" panose="02020603050405020304" pitchFamily="18" charset="0"/>
              </a:rPr>
              <a:t>ngarkohet</a:t>
            </a:r>
            <a:r>
              <a:rPr lang="en-US" altLang="en-US" sz="1300" dirty="0">
                <a:latin typeface="Times New Roman" panose="02020603050405020304" pitchFamily="18" charset="0"/>
                <a:cs typeface="Times New Roman" panose="02020603050405020304" pitchFamily="18" charset="0"/>
              </a:rPr>
              <a:t> </a:t>
            </a:r>
            <a:r>
              <a:rPr lang="en-US" altLang="en-US" sz="1300" dirty="0" err="1">
                <a:latin typeface="Times New Roman" panose="02020603050405020304" pitchFamily="18" charset="0"/>
                <a:cs typeface="Times New Roman" panose="02020603050405020304" pitchFamily="18" charset="0"/>
              </a:rPr>
              <a:t>atij</a:t>
            </a:r>
            <a:r>
              <a:rPr lang="en-US" altLang="en-US" sz="1300" dirty="0">
                <a:latin typeface="Times New Roman" panose="02020603050405020304" pitchFamily="18" charset="0"/>
                <a:cs typeface="Times New Roman" panose="02020603050405020304" pitchFamily="18" charset="0"/>
              </a:rPr>
              <a:t> </a:t>
            </a:r>
            <a:r>
              <a:rPr lang="en-US" altLang="en-US" sz="1300" dirty="0" err="1">
                <a:latin typeface="Times New Roman" panose="02020603050405020304" pitchFamily="18" charset="0"/>
                <a:cs typeface="Times New Roman" panose="02020603050405020304" pitchFamily="18" charset="0"/>
              </a:rPr>
              <a:t>të</a:t>
            </a:r>
            <a:r>
              <a:rPr lang="en-US" altLang="en-US" sz="1300" dirty="0">
                <a:latin typeface="Times New Roman" panose="02020603050405020304" pitchFamily="18" charset="0"/>
                <a:cs typeface="Times New Roman" panose="02020603050405020304" pitchFamily="18" charset="0"/>
              </a:rPr>
              <a:t> </a:t>
            </a:r>
            <a:r>
              <a:rPr lang="en-US" altLang="en-US" sz="1300" dirty="0" err="1">
                <a:latin typeface="Times New Roman" panose="02020603050405020304" pitchFamily="18" charset="0"/>
                <a:cs typeface="Times New Roman" panose="02020603050405020304" pitchFamily="18" charset="0"/>
              </a:rPr>
              <a:t>fazës</a:t>
            </a:r>
            <a:r>
              <a:rPr lang="en-US" altLang="en-US" sz="1300" dirty="0">
                <a:latin typeface="Times New Roman" panose="02020603050405020304" pitchFamily="18" charset="0"/>
                <a:cs typeface="Times New Roman" panose="02020603050405020304" pitchFamily="18" charset="0"/>
              </a:rPr>
              <a:t> </a:t>
            </a:r>
            <a:r>
              <a:rPr lang="en-US" altLang="en-US" sz="1300" dirty="0" err="1">
                <a:latin typeface="Times New Roman" panose="02020603050405020304" pitchFamily="18" charset="0"/>
                <a:cs typeface="Times New Roman" panose="02020603050405020304" pitchFamily="18" charset="0"/>
              </a:rPr>
              <a:t>së</a:t>
            </a:r>
            <a:r>
              <a:rPr lang="en-US" altLang="en-US" sz="1300" dirty="0">
                <a:latin typeface="Times New Roman" panose="02020603050405020304" pitchFamily="18" charset="0"/>
                <a:cs typeface="Times New Roman" panose="02020603050405020304" pitchFamily="18" charset="0"/>
              </a:rPr>
              <a:t> </a:t>
            </a:r>
            <a:r>
              <a:rPr lang="en-US" altLang="en-US" sz="1300" dirty="0" err="1">
                <a:latin typeface="Times New Roman" panose="02020603050405020304" pitchFamily="18" charset="0"/>
                <a:cs typeface="Times New Roman" panose="02020603050405020304" pitchFamily="18" charset="0"/>
              </a:rPr>
              <a:t>mëparshme</a:t>
            </a:r>
            <a:r>
              <a:rPr lang="en-US" altLang="en-US" sz="1300" dirty="0">
                <a:latin typeface="Times New Roman" panose="02020603050405020304" pitchFamily="18" charset="0"/>
                <a:cs typeface="Times New Roman" panose="02020603050405020304" pitchFamily="18" charset="0"/>
              </a:rPr>
              <a:t> </a:t>
            </a:r>
            <a:r>
              <a:rPr lang="en-US" altLang="en-US" sz="1300" dirty="0" err="1">
                <a:latin typeface="Times New Roman" panose="02020603050405020304" pitchFamily="18" charset="0"/>
                <a:cs typeface="Times New Roman" panose="02020603050405020304" pitchFamily="18" charset="0"/>
              </a:rPr>
              <a:t>kur</a:t>
            </a:r>
            <a:r>
              <a:rPr lang="en-US" altLang="en-US" sz="1300" dirty="0">
                <a:latin typeface="Times New Roman" panose="02020603050405020304" pitchFamily="18" charset="0"/>
                <a:cs typeface="Times New Roman" panose="02020603050405020304" pitchFamily="18" charset="0"/>
              </a:rPr>
              <a:t> </a:t>
            </a:r>
            <a:r>
              <a:rPr lang="en-US" altLang="en-US" sz="1300" dirty="0" err="1">
                <a:latin typeface="Times New Roman" panose="02020603050405020304" pitchFamily="18" charset="0"/>
                <a:cs typeface="Times New Roman" panose="02020603050405020304" pitchFamily="18" charset="0"/>
              </a:rPr>
              <a:t>nuk</a:t>
            </a:r>
            <a:r>
              <a:rPr lang="en-US" altLang="en-US" sz="1300" dirty="0">
                <a:latin typeface="Times New Roman" panose="02020603050405020304" pitchFamily="18" charset="0"/>
                <a:cs typeface="Times New Roman" panose="02020603050405020304" pitchFamily="18" charset="0"/>
              </a:rPr>
              <a:t> </a:t>
            </a:r>
            <a:r>
              <a:rPr lang="en-US" altLang="en-US" sz="1300" dirty="0" err="1">
                <a:latin typeface="Times New Roman" panose="02020603050405020304" pitchFamily="18" charset="0"/>
                <a:cs typeface="Times New Roman" panose="02020603050405020304" pitchFamily="18" charset="0"/>
              </a:rPr>
              <a:t>është</a:t>
            </a:r>
            <a:r>
              <a:rPr lang="en-US" altLang="en-US" sz="1300" dirty="0">
                <a:latin typeface="Times New Roman" panose="02020603050405020304" pitchFamily="18" charset="0"/>
                <a:cs typeface="Times New Roman" panose="02020603050405020304" pitchFamily="18" charset="0"/>
              </a:rPr>
              <a:t> </a:t>
            </a:r>
            <a:r>
              <a:rPr lang="en-US" altLang="en-US" sz="1300" dirty="0" err="1">
                <a:latin typeface="Times New Roman" panose="02020603050405020304" pitchFamily="18" charset="0"/>
                <a:cs typeface="Times New Roman" panose="02020603050405020304" pitchFamily="18" charset="0"/>
              </a:rPr>
              <a:t>konsumuar</a:t>
            </a:r>
            <a:r>
              <a:rPr lang="en-US" altLang="en-US" sz="1300" dirty="0">
                <a:latin typeface="Times New Roman" panose="02020603050405020304" pitchFamily="18" charset="0"/>
                <a:cs typeface="Times New Roman" panose="02020603050405020304" pitchFamily="18" charset="0"/>
              </a:rPr>
              <a:t> </a:t>
            </a:r>
            <a:r>
              <a:rPr lang="en-US" altLang="en-US" sz="1300" dirty="0" err="1">
                <a:latin typeface="Times New Roman" panose="02020603050405020304" pitchFamily="18" charset="0"/>
                <a:cs typeface="Times New Roman" panose="02020603050405020304" pitchFamily="18" charset="0"/>
              </a:rPr>
              <a:t>tërësisht</a:t>
            </a:r>
            <a:r>
              <a:rPr lang="en-US" altLang="en-US" sz="1300" dirty="0">
                <a:latin typeface="Times New Roman" panose="02020603050405020304" pitchFamily="18" charset="0"/>
                <a:cs typeface="Times New Roman" panose="02020603050405020304" pitchFamily="18" charset="0"/>
              </a:rPr>
              <a:t> </a:t>
            </a:r>
            <a:r>
              <a:rPr lang="en-US" altLang="en-US" sz="1300" dirty="0" err="1">
                <a:latin typeface="Times New Roman" panose="02020603050405020304" pitchFamily="18" charset="0"/>
                <a:cs typeface="Times New Roman" panose="02020603050405020304" pitchFamily="18" charset="0"/>
              </a:rPr>
              <a:t>ose</a:t>
            </a:r>
            <a:r>
              <a:rPr lang="en-US" altLang="en-US" sz="1300" dirty="0">
                <a:latin typeface="Times New Roman" panose="02020603050405020304" pitchFamily="18" charset="0"/>
                <a:cs typeface="Times New Roman" panose="02020603050405020304" pitchFamily="18" charset="0"/>
              </a:rPr>
              <a:t> </a:t>
            </a:r>
            <a:r>
              <a:rPr lang="en-US" altLang="en-US" sz="1300" dirty="0" err="1">
                <a:latin typeface="Times New Roman" panose="02020603050405020304" pitchFamily="18" charset="0"/>
                <a:cs typeface="Times New Roman" panose="02020603050405020304" pitchFamily="18" charset="0"/>
              </a:rPr>
              <a:t>afateve</a:t>
            </a:r>
            <a:r>
              <a:rPr lang="en-US" altLang="en-US" sz="1300" dirty="0">
                <a:latin typeface="Times New Roman" panose="02020603050405020304" pitchFamily="18" charset="0"/>
                <a:cs typeface="Times New Roman" panose="02020603050405020304" pitchFamily="18" charset="0"/>
              </a:rPr>
              <a:t> </a:t>
            </a:r>
            <a:r>
              <a:rPr lang="en-US" altLang="en-US" sz="1300" dirty="0" err="1">
                <a:latin typeface="Times New Roman" panose="02020603050405020304" pitchFamily="18" charset="0"/>
                <a:cs typeface="Times New Roman" panose="02020603050405020304" pitchFamily="18" charset="0"/>
              </a:rPr>
              <a:t>që</a:t>
            </a:r>
            <a:r>
              <a:rPr lang="en-US" altLang="en-US" sz="1300" dirty="0">
                <a:latin typeface="Times New Roman" panose="02020603050405020304" pitchFamily="18" charset="0"/>
                <a:cs typeface="Times New Roman" panose="02020603050405020304" pitchFamily="18" charset="0"/>
              </a:rPr>
              <a:t> </a:t>
            </a:r>
            <a:r>
              <a:rPr lang="en-US" altLang="en-US" sz="1300" dirty="0" err="1">
                <a:latin typeface="Times New Roman" panose="02020603050405020304" pitchFamily="18" charset="0"/>
                <a:cs typeface="Times New Roman" panose="02020603050405020304" pitchFamily="18" charset="0"/>
              </a:rPr>
              <a:t>parashikon</a:t>
            </a:r>
            <a:r>
              <a:rPr lang="en-US" altLang="en-US" sz="1300" dirty="0">
                <a:latin typeface="Times New Roman" panose="02020603050405020304" pitchFamily="18" charset="0"/>
                <a:cs typeface="Times New Roman" panose="02020603050405020304" pitchFamily="18" charset="0"/>
              </a:rPr>
              <a:t> </a:t>
            </a:r>
            <a:r>
              <a:rPr lang="en-US" altLang="en-US" sz="1300" dirty="0" err="1">
                <a:latin typeface="Times New Roman" panose="02020603050405020304" pitchFamily="18" charset="0"/>
                <a:cs typeface="Times New Roman" panose="02020603050405020304" pitchFamily="18" charset="0"/>
              </a:rPr>
              <a:t>shkronja</a:t>
            </a:r>
            <a:r>
              <a:rPr lang="en-US" altLang="en-US" sz="1300" dirty="0">
                <a:latin typeface="Times New Roman" panose="02020603050405020304" pitchFamily="18" charset="0"/>
                <a:cs typeface="Times New Roman" panose="02020603050405020304" pitchFamily="18" charset="0"/>
              </a:rPr>
              <a:t> d) </a:t>
            </a:r>
            <a:r>
              <a:rPr lang="en-US" altLang="en-US" sz="1300" dirty="0" err="1">
                <a:latin typeface="Times New Roman" panose="02020603050405020304" pitchFamily="18" charset="0"/>
                <a:cs typeface="Times New Roman" panose="02020603050405020304" pitchFamily="18" charset="0"/>
              </a:rPr>
              <a:t>për</a:t>
            </a:r>
            <a:r>
              <a:rPr lang="en-US" altLang="en-US" sz="1300" dirty="0">
                <a:latin typeface="Times New Roman" panose="02020603050405020304" pitchFamily="18" charset="0"/>
                <a:cs typeface="Times New Roman" panose="02020603050405020304" pitchFamily="18" charset="0"/>
              </a:rPr>
              <a:t> </a:t>
            </a:r>
            <a:r>
              <a:rPr lang="en-US" altLang="en-US" sz="1300" dirty="0" err="1">
                <a:latin typeface="Times New Roman" panose="02020603050405020304" pitchFamily="18" charset="0"/>
                <a:cs typeface="Times New Roman" panose="02020603050405020304" pitchFamily="18" charset="0"/>
              </a:rPr>
              <a:t>pjesën</a:t>
            </a:r>
            <a:r>
              <a:rPr lang="en-US" altLang="en-US" sz="1300" dirty="0">
                <a:latin typeface="Times New Roman" panose="02020603050405020304" pitchFamily="18" charset="0"/>
                <a:cs typeface="Times New Roman" panose="02020603050405020304" pitchFamily="18" charset="0"/>
              </a:rPr>
              <a:t> </a:t>
            </a:r>
            <a:r>
              <a:rPr lang="en-US" altLang="en-US" sz="1300" dirty="0" err="1">
                <a:latin typeface="Times New Roman" panose="02020603050405020304" pitchFamily="18" charset="0"/>
                <a:cs typeface="Times New Roman" panose="02020603050405020304" pitchFamily="18" charset="0"/>
              </a:rPr>
              <a:t>eventualisht</a:t>
            </a:r>
            <a:r>
              <a:rPr lang="en-US" altLang="en-US" sz="1300" dirty="0">
                <a:latin typeface="Times New Roman" panose="02020603050405020304" pitchFamily="18" charset="0"/>
                <a:cs typeface="Times New Roman" panose="02020603050405020304" pitchFamily="18" charset="0"/>
              </a:rPr>
              <a:t> </a:t>
            </a:r>
            <a:r>
              <a:rPr lang="en-US" altLang="en-US" sz="1300" dirty="0" err="1">
                <a:latin typeface="Times New Roman" panose="02020603050405020304" pitchFamily="18" charset="0"/>
                <a:cs typeface="Times New Roman" panose="02020603050405020304" pitchFamily="18" charset="0"/>
              </a:rPr>
              <a:t>të</a:t>
            </a:r>
            <a:r>
              <a:rPr lang="en-US" altLang="en-US" sz="1300" dirty="0">
                <a:latin typeface="Times New Roman" panose="02020603050405020304" pitchFamily="18" charset="0"/>
                <a:cs typeface="Times New Roman" panose="02020603050405020304" pitchFamily="18" charset="0"/>
              </a:rPr>
              <a:t> </a:t>
            </a:r>
            <a:r>
              <a:rPr lang="en-US" altLang="en-US" sz="1300" dirty="0" err="1">
                <a:latin typeface="Times New Roman" panose="02020603050405020304" pitchFamily="18" charset="0"/>
                <a:cs typeface="Times New Roman" panose="02020603050405020304" pitchFamily="18" charset="0"/>
              </a:rPr>
              <a:t>mbetur</a:t>
            </a:r>
            <a:r>
              <a:rPr lang="en-US" altLang="en-US" sz="1300" dirty="0">
                <a:latin typeface="Times New Roman" panose="02020603050405020304" pitchFamily="18" charset="0"/>
                <a:cs typeface="Times New Roman" panose="02020603050405020304" pitchFamily="18" charset="0"/>
              </a:rPr>
              <a:t>….b-</a:t>
            </a:r>
            <a:r>
              <a:rPr lang="en-US" altLang="en-US" sz="1300" dirty="0" err="1">
                <a:latin typeface="Times New Roman" panose="02020603050405020304" pitchFamily="18" charset="0"/>
                <a:cs typeface="Times New Roman" panose="02020603050405020304" pitchFamily="18" charset="0"/>
              </a:rPr>
              <a:t>bis</a:t>
            </a:r>
            <a:r>
              <a:rPr lang="en-US" altLang="en-US" sz="1300" dirty="0">
                <a:latin typeface="Times New Roman" panose="02020603050405020304" pitchFamily="18" charset="0"/>
                <a:cs typeface="Times New Roman" panose="02020603050405020304" pitchFamily="18" charset="0"/>
              </a:rPr>
              <a:t>)</a:t>
            </a:r>
          </a:p>
          <a:p>
            <a:pPr marL="0" indent="0">
              <a:buNone/>
            </a:pPr>
            <a:endParaRPr lang="en-US" altLang="en-US" sz="1600" dirty="0"/>
          </a:p>
        </p:txBody>
      </p:sp>
      <p:sp>
        <p:nvSpPr>
          <p:cNvPr id="4" name="Content Placeholder 3"/>
          <p:cNvSpPr>
            <a:spLocks noGrp="1"/>
          </p:cNvSpPr>
          <p:nvPr>
            <p:ph sz="half" idx="2"/>
          </p:nvPr>
        </p:nvSpPr>
        <p:spPr>
          <a:xfrm>
            <a:off x="6172200" y="1219201"/>
            <a:ext cx="4038600" cy="4906963"/>
          </a:xfrm>
          <a:solidFill>
            <a:srgbClr val="9CD9ED"/>
          </a:solidFill>
          <a:ln>
            <a:solidFill>
              <a:srgbClr val="0070C0"/>
            </a:solidFill>
          </a:ln>
        </p:spPr>
        <p:txBody>
          <a:bodyPr>
            <a:normAutofit lnSpcReduction="10000"/>
          </a:bodyPr>
          <a:lstStyle/>
          <a:p>
            <a:pPr marL="0" indent="0" algn="just">
              <a:buNone/>
              <a:defRPr/>
            </a:pPr>
            <a:r>
              <a:rPr lang="en-AL" sz="1600" dirty="0"/>
              <a:t>Neni 263</a:t>
            </a:r>
          </a:p>
          <a:p>
            <a:pPr marL="0" indent="0" algn="just">
              <a:buNone/>
              <a:defRPr/>
            </a:pPr>
            <a:r>
              <a:rPr lang="en-AL" sz="1600" dirty="0"/>
              <a:t>2. Paraburgimi e humbet fuqin</a:t>
            </a:r>
            <a:r>
              <a:rPr lang="en-GB" sz="1600" dirty="0" err="1"/>
              <a:t>ë</a:t>
            </a:r>
            <a:r>
              <a:rPr lang="en-AL" sz="1600" dirty="0"/>
              <a:t> nqs nga dita e dor</a:t>
            </a:r>
            <a:r>
              <a:rPr lang="en-GB" sz="1600" dirty="0" err="1"/>
              <a:t>ë</a:t>
            </a:r>
            <a:r>
              <a:rPr lang="en-AL" sz="1600" dirty="0"/>
              <a:t>zimit t</a:t>
            </a:r>
            <a:r>
              <a:rPr lang="en-GB" sz="1600" dirty="0" err="1"/>
              <a:t>ë</a:t>
            </a:r>
            <a:r>
              <a:rPr lang="en-AL" sz="1600" dirty="0"/>
              <a:t> akteve n</a:t>
            </a:r>
            <a:r>
              <a:rPr lang="en-GB" sz="1600" dirty="0" err="1"/>
              <a:t>ë</a:t>
            </a:r>
            <a:r>
              <a:rPr lang="en-AL" sz="1600" dirty="0"/>
              <a:t> gjykat</a:t>
            </a:r>
            <a:r>
              <a:rPr lang="en-GB" sz="1600" dirty="0" err="1"/>
              <a:t>ë</a:t>
            </a:r>
            <a:r>
              <a:rPr lang="en-AL" sz="1600" dirty="0"/>
              <a:t> kan</a:t>
            </a:r>
            <a:r>
              <a:rPr lang="en-GB" sz="1600" dirty="0" err="1"/>
              <a:t>ë</a:t>
            </a:r>
            <a:r>
              <a:rPr lang="en-AL" sz="1600" dirty="0"/>
              <a:t> kaluar afatet e m</a:t>
            </a:r>
            <a:r>
              <a:rPr lang="en-GB" sz="1600" dirty="0" err="1"/>
              <a:t>ë</a:t>
            </a:r>
            <a:r>
              <a:rPr lang="en-AL" sz="1600" dirty="0"/>
              <a:t>poshtme, pa u dh</a:t>
            </a:r>
            <a:r>
              <a:rPr lang="en-GB" sz="1600" dirty="0" err="1"/>
              <a:t>ë</a:t>
            </a:r>
            <a:r>
              <a:rPr lang="en-AL" sz="1600" dirty="0"/>
              <a:t>n</a:t>
            </a:r>
            <a:r>
              <a:rPr lang="en-GB" sz="1600" dirty="0" err="1"/>
              <a:t>ë</a:t>
            </a:r>
            <a:r>
              <a:rPr lang="en-AL" sz="1600" dirty="0"/>
              <a:t> vendimi n</a:t>
            </a:r>
            <a:r>
              <a:rPr lang="en-GB" sz="1600" dirty="0" err="1"/>
              <a:t>ë</a:t>
            </a:r>
            <a:r>
              <a:rPr lang="en-AL" sz="1600" dirty="0"/>
              <a:t> shkall</a:t>
            </a:r>
            <a:r>
              <a:rPr lang="en-GB" sz="1600" dirty="0" err="1"/>
              <a:t>ë</a:t>
            </a:r>
            <a:r>
              <a:rPr lang="en-AL" sz="1600" dirty="0"/>
              <a:t> t</a:t>
            </a:r>
            <a:r>
              <a:rPr lang="en-GB" sz="1600" dirty="0" err="1"/>
              <a:t>ë</a:t>
            </a:r>
            <a:r>
              <a:rPr lang="en-AL" sz="1600" dirty="0"/>
              <a:t> par</a:t>
            </a:r>
            <a:r>
              <a:rPr lang="en-GB" sz="1600" dirty="0" err="1"/>
              <a:t>ë</a:t>
            </a:r>
            <a:r>
              <a:rPr lang="en-AL" sz="1600" dirty="0"/>
              <a:t>:</a:t>
            </a:r>
          </a:p>
          <a:p>
            <a:pPr algn="just">
              <a:buFont typeface="Arial" panose="020B0604020202020204" pitchFamily="34" charset="0"/>
              <a:buAutoNum type="alphaLcParenR"/>
              <a:defRPr/>
            </a:pPr>
            <a:r>
              <a:rPr lang="en-AL" sz="1600" dirty="0"/>
              <a:t>2 muaj, kur procedohet p</a:t>
            </a:r>
            <a:r>
              <a:rPr lang="en-GB" sz="1600" dirty="0" err="1"/>
              <a:t>ë</a:t>
            </a:r>
            <a:r>
              <a:rPr lang="en-AL" sz="1600" dirty="0"/>
              <a:t>r kundv/penale</a:t>
            </a:r>
          </a:p>
          <a:p>
            <a:pPr algn="just">
              <a:buFont typeface="Arial" panose="020B0604020202020204" pitchFamily="34" charset="0"/>
              <a:buAutoNum type="alphaLcParenR"/>
              <a:defRPr/>
            </a:pPr>
            <a:r>
              <a:rPr lang="en-AL" sz="1600" dirty="0"/>
              <a:t>9 muaj, kur procedohet p</a:t>
            </a:r>
            <a:r>
              <a:rPr lang="en-GB" sz="1600" dirty="0" err="1"/>
              <a:t>ë</a:t>
            </a:r>
            <a:r>
              <a:rPr lang="en-AL" sz="1600" dirty="0"/>
              <a:t>r krime q</a:t>
            </a:r>
            <a:r>
              <a:rPr lang="en-GB" sz="1600" dirty="0" err="1"/>
              <a:t>ë</a:t>
            </a:r>
            <a:r>
              <a:rPr lang="en-AL" sz="1600" dirty="0"/>
              <a:t> d</a:t>
            </a:r>
            <a:r>
              <a:rPr lang="en-GB" sz="1600" dirty="0" err="1"/>
              <a:t>ë</a:t>
            </a:r>
            <a:r>
              <a:rPr lang="en-AL" sz="1600" dirty="0"/>
              <a:t>nohen deri n</a:t>
            </a:r>
            <a:r>
              <a:rPr lang="en-GB" sz="1600" dirty="0" err="1"/>
              <a:t>ë</a:t>
            </a:r>
            <a:r>
              <a:rPr lang="en-AL" sz="1600" dirty="0"/>
              <a:t> 10 vjet burgim;</a:t>
            </a:r>
          </a:p>
          <a:p>
            <a:pPr algn="just">
              <a:buFont typeface="Arial" panose="020B0604020202020204" pitchFamily="34" charset="0"/>
              <a:buAutoNum type="alphaLcParenR"/>
              <a:defRPr/>
            </a:pPr>
            <a:r>
              <a:rPr lang="en-AL" sz="1600" dirty="0"/>
              <a:t>12 muaj, kur procedohet p</a:t>
            </a:r>
            <a:r>
              <a:rPr lang="en-GB" sz="1600" dirty="0" err="1"/>
              <a:t>ë</a:t>
            </a:r>
            <a:r>
              <a:rPr lang="en-AL" sz="1600" dirty="0"/>
              <a:t>r krime jo m</a:t>
            </a:r>
            <a:r>
              <a:rPr lang="en-GB" sz="1600" dirty="0" err="1"/>
              <a:t>ë</a:t>
            </a:r>
            <a:r>
              <a:rPr lang="en-AL" sz="1600" dirty="0"/>
              <a:t> pak se 10 vjet burgim ose burgim t</a:t>
            </a:r>
            <a:r>
              <a:rPr lang="en-GB" sz="1600" dirty="0" err="1"/>
              <a:t>ë</a:t>
            </a:r>
            <a:r>
              <a:rPr lang="en-AL" sz="1600" dirty="0"/>
              <a:t> p</a:t>
            </a:r>
            <a:r>
              <a:rPr lang="en-GB" sz="1600" dirty="0" err="1"/>
              <a:t>ë</a:t>
            </a:r>
            <a:r>
              <a:rPr lang="en-AL" sz="1600" dirty="0"/>
              <a:t>rjetsh</a:t>
            </a:r>
            <a:r>
              <a:rPr lang="en-GB" sz="1600" dirty="0" err="1"/>
              <a:t>ë</a:t>
            </a:r>
            <a:r>
              <a:rPr lang="en-AL" sz="1600" dirty="0"/>
              <a:t>m.</a:t>
            </a:r>
          </a:p>
        </p:txBody>
      </p:sp>
    </p:spTree>
    <p:extLst>
      <p:ext uri="{BB962C8B-B14F-4D97-AF65-F5344CB8AC3E}">
        <p14:creationId xmlns:p14="http://schemas.microsoft.com/office/powerpoint/2010/main" val="37404913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itle 1"/>
          <p:cNvSpPr>
            <a:spLocks noGrp="1"/>
          </p:cNvSpPr>
          <p:nvPr>
            <p:ph type="title"/>
          </p:nvPr>
        </p:nvSpPr>
        <p:spPr>
          <a:xfrm>
            <a:off x="1981200" y="274638"/>
            <a:ext cx="8229600" cy="792162"/>
          </a:xfrm>
        </p:spPr>
        <p:txBody>
          <a:bodyPr/>
          <a:lstStyle/>
          <a:p>
            <a:r>
              <a:rPr lang="en-US" altLang="en-US"/>
              <a:t>Kodi italian vs. Kodi shqiptar</a:t>
            </a:r>
          </a:p>
        </p:txBody>
      </p:sp>
      <p:sp>
        <p:nvSpPr>
          <p:cNvPr id="3" name="Content Placeholder 2"/>
          <p:cNvSpPr>
            <a:spLocks noGrp="1"/>
          </p:cNvSpPr>
          <p:nvPr>
            <p:ph sz="half" idx="1"/>
          </p:nvPr>
        </p:nvSpPr>
        <p:spPr>
          <a:xfrm>
            <a:off x="1981200" y="1219201"/>
            <a:ext cx="4038600" cy="4906963"/>
          </a:xfrm>
          <a:ln>
            <a:solidFill>
              <a:srgbClr val="0070C0"/>
            </a:solidFill>
          </a:ln>
        </p:spPr>
        <p:txBody>
          <a:bodyPr/>
          <a:lstStyle/>
          <a:p>
            <a:pPr algn="just">
              <a:defRPr/>
            </a:pPr>
            <a:r>
              <a:rPr lang="en-AL" sz="1600" b="1" dirty="0">
                <a:latin typeface="Times New Roman" panose="02020603050405020304" pitchFamily="18" charset="0"/>
                <a:cs typeface="Times New Roman" panose="02020603050405020304" pitchFamily="18" charset="0"/>
              </a:rPr>
              <a:t>Neni 303</a:t>
            </a:r>
          </a:p>
          <a:p>
            <a:pPr marL="0" indent="0" algn="just">
              <a:buNone/>
              <a:defRPr/>
            </a:pPr>
            <a:r>
              <a:rPr lang="en-AL" sz="1600" b="1" dirty="0">
                <a:latin typeface="Times New Roman" panose="02020603050405020304" pitchFamily="18" charset="0"/>
                <a:cs typeface="Times New Roman" panose="02020603050405020304" pitchFamily="18" charset="0"/>
              </a:rPr>
              <a:t>c)</a:t>
            </a:r>
            <a:r>
              <a:rPr lang="en-US" sz="1600" b="1" dirty="0">
                <a:latin typeface="Times New Roman" panose="02020603050405020304" pitchFamily="18" charset="0"/>
                <a:cs typeface="Times New Roman" panose="02020603050405020304" pitchFamily="18" charset="0"/>
              </a:rPr>
              <a:t> </a:t>
            </a:r>
            <a:r>
              <a:rPr lang="en-US" sz="1600" b="1" dirty="0" err="1">
                <a:latin typeface="Times New Roman" panose="02020603050405020304" pitchFamily="18" charset="0"/>
                <a:cs typeface="Times New Roman" panose="02020603050405020304" pitchFamily="18" charset="0"/>
              </a:rPr>
              <a:t>nga</a:t>
            </a:r>
            <a:r>
              <a:rPr lang="en-US" sz="1600" b="1" dirty="0">
                <a:latin typeface="Times New Roman" panose="02020603050405020304" pitchFamily="18" charset="0"/>
                <a:cs typeface="Times New Roman" panose="02020603050405020304" pitchFamily="18" charset="0"/>
              </a:rPr>
              <a:t> </a:t>
            </a:r>
            <a:r>
              <a:rPr lang="en-US" sz="1600" b="1" dirty="0" err="1">
                <a:latin typeface="Times New Roman" panose="02020603050405020304" pitchFamily="18" charset="0"/>
                <a:cs typeface="Times New Roman" panose="02020603050405020304" pitchFamily="18" charset="0"/>
              </a:rPr>
              <a:t>dhënia</a:t>
            </a:r>
            <a:r>
              <a:rPr lang="en-US" sz="1600" b="1" dirty="0">
                <a:latin typeface="Times New Roman" panose="02020603050405020304" pitchFamily="18" charset="0"/>
                <a:cs typeface="Times New Roman" panose="02020603050405020304" pitchFamily="18" charset="0"/>
              </a:rPr>
              <a:t> e </a:t>
            </a:r>
            <a:r>
              <a:rPr lang="en-US" sz="1600" b="1" dirty="0" err="1">
                <a:latin typeface="Times New Roman" panose="02020603050405020304" pitchFamily="18" charset="0"/>
                <a:cs typeface="Times New Roman" panose="02020603050405020304" pitchFamily="18" charset="0"/>
              </a:rPr>
              <a:t>vendimit</a:t>
            </a:r>
            <a:r>
              <a:rPr lang="en-US" sz="1600" b="1" dirty="0">
                <a:latin typeface="Times New Roman" panose="02020603050405020304" pitchFamily="18" charset="0"/>
                <a:cs typeface="Times New Roman" panose="02020603050405020304" pitchFamily="18" charset="0"/>
              </a:rPr>
              <a:t> </a:t>
            </a:r>
            <a:r>
              <a:rPr lang="en-US" sz="1600" b="1" dirty="0" err="1">
                <a:latin typeface="Times New Roman" panose="02020603050405020304" pitchFamily="18" charset="0"/>
                <a:cs typeface="Times New Roman" panose="02020603050405020304" pitchFamily="18" charset="0"/>
              </a:rPr>
              <a:t>në</a:t>
            </a:r>
            <a:r>
              <a:rPr lang="en-US" sz="1600" b="1" dirty="0">
                <a:latin typeface="Times New Roman" panose="02020603050405020304" pitchFamily="18" charset="0"/>
                <a:cs typeface="Times New Roman" panose="02020603050405020304" pitchFamily="18" charset="0"/>
              </a:rPr>
              <a:t> </a:t>
            </a:r>
            <a:r>
              <a:rPr lang="en-US" sz="1600" b="1" dirty="0" err="1">
                <a:latin typeface="Times New Roman" panose="02020603050405020304" pitchFamily="18" charset="0"/>
                <a:cs typeface="Times New Roman" panose="02020603050405020304" pitchFamily="18" charset="0"/>
              </a:rPr>
              <a:t>shkallë</a:t>
            </a:r>
            <a:r>
              <a:rPr lang="en-US" sz="1600" b="1" dirty="0">
                <a:latin typeface="Times New Roman" panose="02020603050405020304" pitchFamily="18" charset="0"/>
                <a:cs typeface="Times New Roman" panose="02020603050405020304" pitchFamily="18" charset="0"/>
              </a:rPr>
              <a:t> </a:t>
            </a:r>
            <a:r>
              <a:rPr lang="en-US" sz="1600" b="1" dirty="0" err="1">
                <a:latin typeface="Times New Roman" panose="02020603050405020304" pitchFamily="18" charset="0"/>
                <a:cs typeface="Times New Roman" panose="02020603050405020304" pitchFamily="18" charset="0"/>
              </a:rPr>
              <a:t>të</a:t>
            </a:r>
            <a:r>
              <a:rPr lang="en-US" sz="1600" b="1" dirty="0">
                <a:latin typeface="Times New Roman" panose="02020603050405020304" pitchFamily="18" charset="0"/>
                <a:cs typeface="Times New Roman" panose="02020603050405020304" pitchFamily="18" charset="0"/>
              </a:rPr>
              <a:t> pare </a:t>
            </a:r>
            <a:r>
              <a:rPr lang="en-US" sz="1600" b="1" dirty="0" err="1">
                <a:latin typeface="Times New Roman" panose="02020603050405020304" pitchFamily="18" charset="0"/>
                <a:cs typeface="Times New Roman" panose="02020603050405020304" pitchFamily="18" charset="0"/>
              </a:rPr>
              <a:t>ose</a:t>
            </a:r>
            <a:r>
              <a:rPr lang="en-US" sz="1600" b="1" dirty="0">
                <a:latin typeface="Times New Roman" panose="02020603050405020304" pitchFamily="18" charset="0"/>
                <a:cs typeface="Times New Roman" panose="02020603050405020304" pitchFamily="18" charset="0"/>
              </a:rPr>
              <a:t> </a:t>
            </a:r>
            <a:r>
              <a:rPr lang="en-US" sz="1600" b="1" dirty="0" err="1">
                <a:latin typeface="Times New Roman" panose="02020603050405020304" pitchFamily="18" charset="0"/>
                <a:cs typeface="Times New Roman" panose="02020603050405020304" pitchFamily="18" charset="0"/>
              </a:rPr>
              <a:t>nga</a:t>
            </a:r>
            <a:r>
              <a:rPr lang="en-US" sz="1600" b="1" dirty="0">
                <a:latin typeface="Times New Roman" panose="02020603050405020304" pitchFamily="18" charset="0"/>
                <a:cs typeface="Times New Roman" panose="02020603050405020304" pitchFamily="18" charset="0"/>
              </a:rPr>
              <a:t> </a:t>
            </a:r>
            <a:r>
              <a:rPr lang="en-US" sz="1600" b="1" dirty="0" err="1">
                <a:latin typeface="Times New Roman" panose="02020603050405020304" pitchFamily="18" charset="0"/>
                <a:cs typeface="Times New Roman" panose="02020603050405020304" pitchFamily="18" charset="0"/>
              </a:rPr>
              <a:t>momenti</a:t>
            </a:r>
            <a:r>
              <a:rPr lang="en-US" sz="1600" b="1" dirty="0">
                <a:latin typeface="Times New Roman" panose="02020603050405020304" pitchFamily="18" charset="0"/>
                <a:cs typeface="Times New Roman" panose="02020603050405020304" pitchFamily="18" charset="0"/>
              </a:rPr>
              <a:t> </a:t>
            </a:r>
            <a:r>
              <a:rPr lang="en-US" sz="1600" b="1" dirty="0" err="1">
                <a:latin typeface="Times New Roman" panose="02020603050405020304" pitchFamily="18" charset="0"/>
                <a:cs typeface="Times New Roman" panose="02020603050405020304" pitchFamily="18" charset="0"/>
              </a:rPr>
              <a:t>i</a:t>
            </a:r>
            <a:r>
              <a:rPr lang="en-US" sz="1600" b="1" dirty="0">
                <a:latin typeface="Times New Roman" panose="02020603050405020304" pitchFamily="18" charset="0"/>
                <a:cs typeface="Times New Roman" panose="02020603050405020304" pitchFamily="18" charset="0"/>
              </a:rPr>
              <a:t> </a:t>
            </a:r>
            <a:r>
              <a:rPr lang="en-US" sz="1600" b="1" dirty="0" err="1">
                <a:latin typeface="Times New Roman" panose="02020603050405020304" pitchFamily="18" charset="0"/>
                <a:cs typeface="Times New Roman" panose="02020603050405020304" pitchFamily="18" charset="0"/>
              </a:rPr>
              <a:t>ekzekutimit</a:t>
            </a:r>
            <a:r>
              <a:rPr lang="en-US" sz="1600" b="1" dirty="0">
                <a:latin typeface="Times New Roman" panose="02020603050405020304" pitchFamily="18" charset="0"/>
                <a:cs typeface="Times New Roman" panose="02020603050405020304" pitchFamily="18" charset="0"/>
              </a:rPr>
              <a:t> </a:t>
            </a:r>
            <a:r>
              <a:rPr lang="en-US" sz="1600" b="1" dirty="0" err="1">
                <a:latin typeface="Times New Roman" panose="02020603050405020304" pitchFamily="18" charset="0"/>
                <a:cs typeface="Times New Roman" panose="02020603050405020304" pitchFamily="18" charset="0"/>
              </a:rPr>
              <a:t>të</a:t>
            </a:r>
            <a:r>
              <a:rPr lang="en-US" sz="1600" b="1" dirty="0">
                <a:latin typeface="Times New Roman" panose="02020603050405020304" pitchFamily="18" charset="0"/>
                <a:cs typeface="Times New Roman" panose="02020603050405020304" pitchFamily="18" charset="0"/>
              </a:rPr>
              <a:t> </a:t>
            </a:r>
            <a:r>
              <a:rPr lang="en-US" sz="1600" b="1" dirty="0" err="1">
                <a:latin typeface="Times New Roman" panose="02020603050405020304" pitchFamily="18" charset="0"/>
                <a:cs typeface="Times New Roman" panose="02020603050405020304" pitchFamily="18" charset="0"/>
              </a:rPr>
              <a:t>mëvonshëm</a:t>
            </a:r>
            <a:r>
              <a:rPr lang="en-US" sz="1600" b="1" dirty="0">
                <a:latin typeface="Times New Roman" panose="02020603050405020304" pitchFamily="18" charset="0"/>
                <a:cs typeface="Times New Roman" panose="02020603050405020304" pitchFamily="18" charset="0"/>
              </a:rPr>
              <a:t> </a:t>
            </a:r>
            <a:r>
              <a:rPr lang="en-US" sz="1600" b="1" dirty="0" err="1">
                <a:latin typeface="Times New Roman" panose="02020603050405020304" pitchFamily="18" charset="0"/>
                <a:cs typeface="Times New Roman" panose="02020603050405020304" pitchFamily="18" charset="0"/>
              </a:rPr>
              <a:t>të</a:t>
            </a:r>
            <a:r>
              <a:rPr lang="en-US" sz="1600" b="1" dirty="0">
                <a:latin typeface="Times New Roman" panose="02020603050405020304" pitchFamily="18" charset="0"/>
                <a:cs typeface="Times New Roman" panose="02020603050405020304" pitchFamily="18" charset="0"/>
              </a:rPr>
              <a:t> </a:t>
            </a:r>
            <a:r>
              <a:rPr lang="en-US" sz="1600" b="1" dirty="0" err="1">
                <a:latin typeface="Times New Roman" panose="02020603050405020304" pitchFamily="18" charset="0"/>
                <a:cs typeface="Times New Roman" panose="02020603050405020304" pitchFamily="18" charset="0"/>
              </a:rPr>
              <a:t>arrestimit</a:t>
            </a:r>
            <a:r>
              <a:rPr lang="en-US" sz="1600" b="1" dirty="0">
                <a:latin typeface="Times New Roman" panose="02020603050405020304" pitchFamily="18" charset="0"/>
                <a:cs typeface="Times New Roman" panose="02020603050405020304" pitchFamily="18" charset="0"/>
              </a:rPr>
              <a:t> </a:t>
            </a:r>
            <a:r>
              <a:rPr lang="en-US" sz="1600" b="1" dirty="0" err="1">
                <a:latin typeface="Times New Roman" panose="02020603050405020304" pitchFamily="18" charset="0"/>
                <a:cs typeface="Times New Roman" panose="02020603050405020304" pitchFamily="18" charset="0"/>
              </a:rPr>
              <a:t>kanë</a:t>
            </a:r>
            <a:r>
              <a:rPr lang="en-US" sz="1600" b="1" dirty="0">
                <a:latin typeface="Times New Roman" panose="02020603050405020304" pitchFamily="18" charset="0"/>
                <a:cs typeface="Times New Roman" panose="02020603050405020304" pitchFamily="18" charset="0"/>
              </a:rPr>
              <a:t> </a:t>
            </a:r>
            <a:r>
              <a:rPr lang="en-US" sz="1600" b="1" dirty="0" err="1">
                <a:latin typeface="Times New Roman" panose="02020603050405020304" pitchFamily="18" charset="0"/>
                <a:cs typeface="Times New Roman" panose="02020603050405020304" pitchFamily="18" charset="0"/>
              </a:rPr>
              <a:t>kaluar</a:t>
            </a:r>
            <a:r>
              <a:rPr lang="en-US" sz="1600" b="1" dirty="0">
                <a:latin typeface="Times New Roman" panose="02020603050405020304" pitchFamily="18" charset="0"/>
                <a:cs typeface="Times New Roman" panose="02020603050405020304" pitchFamily="18" charset="0"/>
              </a:rPr>
              <a:t> </a:t>
            </a:r>
            <a:r>
              <a:rPr lang="en-US" sz="1600" b="1" dirty="0" err="1">
                <a:latin typeface="Times New Roman" panose="02020603050405020304" pitchFamily="18" charset="0"/>
                <a:cs typeface="Times New Roman" panose="02020603050405020304" pitchFamily="18" charset="0"/>
              </a:rPr>
              <a:t>afatet</a:t>
            </a:r>
            <a:r>
              <a:rPr lang="en-US" sz="1600" b="1" dirty="0">
                <a:latin typeface="Times New Roman" panose="02020603050405020304" pitchFamily="18" charset="0"/>
                <a:cs typeface="Times New Roman" panose="02020603050405020304" pitchFamily="18" charset="0"/>
              </a:rPr>
              <a:t> e </a:t>
            </a:r>
            <a:r>
              <a:rPr lang="en-US" sz="1600" b="1" dirty="0" err="1">
                <a:latin typeface="Times New Roman" panose="02020603050405020304" pitchFamily="18" charset="0"/>
                <a:cs typeface="Times New Roman" panose="02020603050405020304" pitchFamily="18" charset="0"/>
              </a:rPr>
              <a:t>mëposhtme</a:t>
            </a:r>
            <a:r>
              <a:rPr lang="en-US" sz="1600" b="1" dirty="0">
                <a:latin typeface="Times New Roman" panose="02020603050405020304" pitchFamily="18" charset="0"/>
                <a:cs typeface="Times New Roman" panose="02020603050405020304" pitchFamily="18" charset="0"/>
              </a:rPr>
              <a:t> pa u </a:t>
            </a:r>
            <a:r>
              <a:rPr lang="en-US" sz="1600" b="1" dirty="0" err="1">
                <a:latin typeface="Times New Roman" panose="02020603050405020304" pitchFamily="18" charset="0"/>
                <a:cs typeface="Times New Roman" panose="02020603050405020304" pitchFamily="18" charset="0"/>
              </a:rPr>
              <a:t>dhënë</a:t>
            </a:r>
            <a:r>
              <a:rPr lang="en-US" sz="1600" b="1" dirty="0">
                <a:latin typeface="Times New Roman" panose="02020603050405020304" pitchFamily="18" charset="0"/>
                <a:cs typeface="Times New Roman" panose="02020603050405020304" pitchFamily="18" charset="0"/>
              </a:rPr>
              <a:t> </a:t>
            </a:r>
            <a:r>
              <a:rPr lang="en-US" sz="1600" b="1" dirty="0" err="1">
                <a:latin typeface="Times New Roman" panose="02020603050405020304" pitchFamily="18" charset="0"/>
                <a:cs typeface="Times New Roman" panose="02020603050405020304" pitchFamily="18" charset="0"/>
              </a:rPr>
              <a:t>vendimi</a:t>
            </a:r>
            <a:r>
              <a:rPr lang="en-US" sz="1600" b="1" dirty="0">
                <a:latin typeface="Times New Roman" panose="02020603050405020304" pitchFamily="18" charset="0"/>
                <a:cs typeface="Times New Roman" panose="02020603050405020304" pitchFamily="18" charset="0"/>
              </a:rPr>
              <a:t> </a:t>
            </a:r>
            <a:r>
              <a:rPr lang="en-US" sz="1600" b="1" dirty="0" err="1">
                <a:latin typeface="Times New Roman" panose="02020603050405020304" pitchFamily="18" charset="0"/>
                <a:cs typeface="Times New Roman" panose="02020603050405020304" pitchFamily="18" charset="0"/>
              </a:rPr>
              <a:t>në</a:t>
            </a:r>
            <a:r>
              <a:rPr lang="en-US" sz="1600" b="1" dirty="0">
                <a:latin typeface="Times New Roman" panose="02020603050405020304" pitchFamily="18" charset="0"/>
                <a:cs typeface="Times New Roman" panose="02020603050405020304" pitchFamily="18" charset="0"/>
              </a:rPr>
              <a:t> </a:t>
            </a:r>
            <a:r>
              <a:rPr lang="en-US" sz="1600" b="1" dirty="0" err="1">
                <a:latin typeface="Times New Roman" panose="02020603050405020304" pitchFamily="18" charset="0"/>
                <a:cs typeface="Times New Roman" panose="02020603050405020304" pitchFamily="18" charset="0"/>
              </a:rPr>
              <a:t>shkallë</a:t>
            </a:r>
            <a:r>
              <a:rPr lang="en-US" sz="1600" b="1" dirty="0">
                <a:latin typeface="Times New Roman" panose="02020603050405020304" pitchFamily="18" charset="0"/>
                <a:cs typeface="Times New Roman" panose="02020603050405020304" pitchFamily="18" charset="0"/>
              </a:rPr>
              <a:t> </a:t>
            </a:r>
            <a:r>
              <a:rPr lang="en-US" sz="1600" b="1" dirty="0" err="1">
                <a:latin typeface="Times New Roman" panose="02020603050405020304" pitchFamily="18" charset="0"/>
                <a:cs typeface="Times New Roman" panose="02020603050405020304" pitchFamily="18" charset="0"/>
              </a:rPr>
              <a:t>të</a:t>
            </a:r>
            <a:r>
              <a:rPr lang="en-US" sz="1600" b="1" dirty="0">
                <a:latin typeface="Times New Roman" panose="02020603050405020304" pitchFamily="18" charset="0"/>
                <a:cs typeface="Times New Roman" panose="02020603050405020304" pitchFamily="18" charset="0"/>
              </a:rPr>
              <a:t> </a:t>
            </a:r>
            <a:r>
              <a:rPr lang="en-US" sz="1600" b="1" dirty="0" err="1">
                <a:latin typeface="Times New Roman" panose="02020603050405020304" pitchFamily="18" charset="0"/>
                <a:cs typeface="Times New Roman" panose="02020603050405020304" pitchFamily="18" charset="0"/>
              </a:rPr>
              <a:t>dytë</a:t>
            </a:r>
            <a:r>
              <a:rPr lang="en-AL" sz="1600" b="1" dirty="0">
                <a:latin typeface="Times New Roman" panose="02020603050405020304" pitchFamily="18" charset="0"/>
                <a:cs typeface="Times New Roman" panose="02020603050405020304" pitchFamily="18" charset="0"/>
              </a:rPr>
              <a:t>:</a:t>
            </a:r>
          </a:p>
          <a:p>
            <a:pPr algn="just">
              <a:defRPr/>
            </a:pPr>
            <a:r>
              <a:rPr lang="en-US" sz="1600" dirty="0"/>
              <a:t>1) </a:t>
            </a:r>
            <a:r>
              <a:rPr lang="en-US" sz="1600" dirty="0" err="1"/>
              <a:t>nëntë</a:t>
            </a:r>
            <a:r>
              <a:rPr lang="en-US" sz="1600" dirty="0"/>
              <a:t> </a:t>
            </a:r>
            <a:r>
              <a:rPr lang="en-US" sz="1600" dirty="0" err="1"/>
              <a:t>muaj</a:t>
            </a:r>
            <a:r>
              <a:rPr lang="en-US" sz="1600" dirty="0"/>
              <a:t>, </a:t>
            </a:r>
            <a:r>
              <a:rPr lang="en-US" sz="1600" dirty="0" err="1"/>
              <a:t>nëse</a:t>
            </a:r>
            <a:r>
              <a:rPr lang="en-US" sz="1600" dirty="0"/>
              <a:t> </a:t>
            </a:r>
            <a:r>
              <a:rPr lang="en-US" sz="1600" dirty="0" err="1"/>
              <a:t>bëhet</a:t>
            </a:r>
            <a:r>
              <a:rPr lang="en-US" sz="1600" dirty="0"/>
              <a:t> </a:t>
            </a:r>
            <a:r>
              <a:rPr lang="en-US" sz="1600" dirty="0" err="1"/>
              <a:t>fjalë</a:t>
            </a:r>
            <a:r>
              <a:rPr lang="en-US" sz="1600" dirty="0"/>
              <a:t> </a:t>
            </a:r>
            <a:r>
              <a:rPr lang="en-US" sz="1600" dirty="0" err="1"/>
              <a:t>për</a:t>
            </a:r>
            <a:r>
              <a:rPr lang="en-US" sz="1600" dirty="0"/>
              <a:t> </a:t>
            </a:r>
            <a:r>
              <a:rPr lang="en-US" sz="1600" dirty="0" err="1"/>
              <a:t>një</a:t>
            </a:r>
            <a:r>
              <a:rPr lang="en-US" sz="1600" dirty="0"/>
              <a:t> </a:t>
            </a:r>
            <a:r>
              <a:rPr lang="en-US" sz="1600" dirty="0" err="1"/>
              <a:t>dënim</a:t>
            </a:r>
            <a:r>
              <a:rPr lang="en-US" sz="1600" dirty="0"/>
              <a:t> me </a:t>
            </a:r>
            <a:r>
              <a:rPr lang="en-US" sz="1600" dirty="0" err="1"/>
              <a:t>burgim</a:t>
            </a:r>
            <a:r>
              <a:rPr lang="en-US" sz="1600" dirty="0"/>
              <a:t> jo </a:t>
            </a:r>
            <a:r>
              <a:rPr lang="en-US" sz="1600" dirty="0" err="1"/>
              <a:t>më</a:t>
            </a:r>
            <a:r>
              <a:rPr lang="en-US" sz="1600" dirty="0"/>
              <a:t> </a:t>
            </a:r>
            <a:r>
              <a:rPr lang="en-US" sz="1600" dirty="0" err="1"/>
              <a:t>shumë</a:t>
            </a:r>
            <a:r>
              <a:rPr lang="en-US" sz="1600" dirty="0"/>
              <a:t> se 3 </a:t>
            </a:r>
            <a:r>
              <a:rPr lang="en-US" sz="1600" dirty="0" err="1"/>
              <a:t>vite</a:t>
            </a:r>
            <a:r>
              <a:rPr lang="en-US" sz="1600" dirty="0"/>
              <a:t>;</a:t>
            </a:r>
            <a:endParaRPr lang="en-AL" sz="1600" dirty="0"/>
          </a:p>
          <a:p>
            <a:pPr algn="just">
              <a:defRPr/>
            </a:pPr>
            <a:r>
              <a:rPr lang="en-US" sz="1600" dirty="0"/>
              <a:t>2) </a:t>
            </a:r>
            <a:r>
              <a:rPr lang="en-US" sz="1600" dirty="0" err="1"/>
              <a:t>një</a:t>
            </a:r>
            <a:r>
              <a:rPr lang="en-US" sz="1600" dirty="0"/>
              <a:t> vit, </a:t>
            </a:r>
            <a:r>
              <a:rPr lang="en-US" sz="1600" dirty="0" err="1"/>
              <a:t>nëse</a:t>
            </a:r>
            <a:r>
              <a:rPr lang="en-US" sz="1600" dirty="0"/>
              <a:t> </a:t>
            </a:r>
            <a:r>
              <a:rPr lang="en-US" sz="1600" dirty="0" err="1"/>
              <a:t>bëhet</a:t>
            </a:r>
            <a:r>
              <a:rPr lang="en-US" sz="1600" dirty="0"/>
              <a:t> </a:t>
            </a:r>
            <a:r>
              <a:rPr lang="en-US" sz="1600" dirty="0" err="1"/>
              <a:t>fjalë</a:t>
            </a:r>
            <a:r>
              <a:rPr lang="en-US" sz="1600" dirty="0"/>
              <a:t> </a:t>
            </a:r>
            <a:r>
              <a:rPr lang="en-US" sz="1600" dirty="0" err="1"/>
              <a:t>për</a:t>
            </a:r>
            <a:r>
              <a:rPr lang="en-US" sz="1600" dirty="0"/>
              <a:t> </a:t>
            </a:r>
            <a:r>
              <a:rPr lang="en-US" sz="1600" dirty="0" err="1"/>
              <a:t>një</a:t>
            </a:r>
            <a:r>
              <a:rPr lang="en-US" sz="1600" dirty="0"/>
              <a:t> </a:t>
            </a:r>
            <a:r>
              <a:rPr lang="en-US" sz="1600" dirty="0" err="1"/>
              <a:t>dënim</a:t>
            </a:r>
            <a:r>
              <a:rPr lang="en-US" sz="1600" dirty="0"/>
              <a:t> me </a:t>
            </a:r>
            <a:r>
              <a:rPr lang="en-US" sz="1600" dirty="0" err="1"/>
              <a:t>burgim</a:t>
            </a:r>
            <a:r>
              <a:rPr lang="en-US" sz="1600" dirty="0"/>
              <a:t> jo </a:t>
            </a:r>
            <a:r>
              <a:rPr lang="en-US" sz="1600" dirty="0" err="1"/>
              <a:t>më</a:t>
            </a:r>
            <a:r>
              <a:rPr lang="en-US" sz="1600" dirty="0"/>
              <a:t> </a:t>
            </a:r>
            <a:r>
              <a:rPr lang="en-US" sz="1600" dirty="0" err="1"/>
              <a:t>shumë</a:t>
            </a:r>
            <a:r>
              <a:rPr lang="en-US" sz="1600" dirty="0"/>
              <a:t> se </a:t>
            </a:r>
            <a:r>
              <a:rPr lang="en-US" sz="1600" dirty="0" err="1"/>
              <a:t>dhjetë</a:t>
            </a:r>
            <a:r>
              <a:rPr lang="en-US" sz="1600" dirty="0"/>
              <a:t> </a:t>
            </a:r>
            <a:r>
              <a:rPr lang="en-US" sz="1600" dirty="0" err="1"/>
              <a:t>vjet</a:t>
            </a:r>
            <a:r>
              <a:rPr lang="en-US" sz="1600" dirty="0"/>
              <a:t>;</a:t>
            </a:r>
            <a:endParaRPr lang="en-AL" sz="1600" dirty="0"/>
          </a:p>
          <a:p>
            <a:pPr algn="just">
              <a:defRPr/>
            </a:pPr>
            <a:r>
              <a:rPr lang="en-US" sz="1600" dirty="0"/>
              <a:t>3) </a:t>
            </a:r>
            <a:r>
              <a:rPr lang="en-US" sz="1600" dirty="0" err="1"/>
              <a:t>një</a:t>
            </a:r>
            <a:r>
              <a:rPr lang="en-US" sz="1600" dirty="0"/>
              <a:t> vit e </a:t>
            </a:r>
            <a:r>
              <a:rPr lang="en-US" sz="1600" dirty="0" err="1"/>
              <a:t>gjashtë</a:t>
            </a:r>
            <a:r>
              <a:rPr lang="en-US" sz="1600" dirty="0"/>
              <a:t> </a:t>
            </a:r>
            <a:r>
              <a:rPr lang="en-US" sz="1600" dirty="0" err="1"/>
              <a:t>muaj</a:t>
            </a:r>
            <a:r>
              <a:rPr lang="en-US" sz="1600" dirty="0"/>
              <a:t>, </a:t>
            </a:r>
            <a:r>
              <a:rPr lang="en-US" sz="1600" dirty="0" err="1"/>
              <a:t>nëse</a:t>
            </a:r>
            <a:r>
              <a:rPr lang="en-US" sz="1600" dirty="0"/>
              <a:t> </a:t>
            </a:r>
            <a:r>
              <a:rPr lang="en-US" sz="1600" dirty="0" err="1"/>
              <a:t>është</a:t>
            </a:r>
            <a:r>
              <a:rPr lang="en-US" sz="1600" dirty="0"/>
              <a:t> </a:t>
            </a:r>
            <a:r>
              <a:rPr lang="en-US" sz="1600" dirty="0" err="1"/>
              <a:t>dhënë</a:t>
            </a:r>
            <a:r>
              <a:rPr lang="en-US" sz="1600" dirty="0"/>
              <a:t> </a:t>
            </a:r>
            <a:r>
              <a:rPr lang="en-US" sz="1600" dirty="0" err="1"/>
              <a:t>një</a:t>
            </a:r>
            <a:r>
              <a:rPr lang="en-US" sz="1600" dirty="0"/>
              <a:t> </a:t>
            </a:r>
            <a:r>
              <a:rPr lang="en-US" sz="1600" dirty="0" err="1"/>
              <a:t>vendim</a:t>
            </a:r>
            <a:r>
              <a:rPr lang="en-US" sz="1600" dirty="0"/>
              <a:t> me </a:t>
            </a:r>
            <a:r>
              <a:rPr lang="en-US" sz="1600" dirty="0" err="1"/>
              <a:t>burgim</a:t>
            </a:r>
            <a:r>
              <a:rPr lang="en-US" sz="1600" dirty="0"/>
              <a:t> </a:t>
            </a:r>
            <a:r>
              <a:rPr lang="en-US" sz="1600" dirty="0" err="1"/>
              <a:t>të</a:t>
            </a:r>
            <a:r>
              <a:rPr lang="en-US" sz="1600" dirty="0"/>
              <a:t> </a:t>
            </a:r>
            <a:r>
              <a:rPr lang="en-US" sz="1600" dirty="0" err="1"/>
              <a:t>përjetshëm</a:t>
            </a:r>
            <a:r>
              <a:rPr lang="en-US" sz="1600" dirty="0"/>
              <a:t> </a:t>
            </a:r>
            <a:r>
              <a:rPr lang="en-US" sz="1600" dirty="0" err="1"/>
              <a:t>ose</a:t>
            </a:r>
            <a:r>
              <a:rPr lang="en-US" sz="1600" dirty="0"/>
              <a:t> me </a:t>
            </a:r>
            <a:r>
              <a:rPr lang="en-US" sz="1600" dirty="0" err="1"/>
              <a:t>burgim</a:t>
            </a:r>
            <a:r>
              <a:rPr lang="en-US" sz="1600" dirty="0"/>
              <a:t> </a:t>
            </a:r>
            <a:r>
              <a:rPr lang="en-US" sz="1600" dirty="0" err="1"/>
              <a:t>mbi</a:t>
            </a:r>
            <a:r>
              <a:rPr lang="en-US" sz="1600" dirty="0"/>
              <a:t> </a:t>
            </a:r>
            <a:r>
              <a:rPr lang="en-US" sz="1600" dirty="0" err="1"/>
              <a:t>dhjetë</a:t>
            </a:r>
            <a:r>
              <a:rPr lang="en-US" sz="1600" dirty="0"/>
              <a:t> </a:t>
            </a:r>
            <a:r>
              <a:rPr lang="en-US" sz="1600" dirty="0" err="1"/>
              <a:t>vjet</a:t>
            </a:r>
            <a:r>
              <a:rPr lang="en-US" sz="1600" dirty="0"/>
              <a:t>;</a:t>
            </a:r>
            <a:endParaRPr lang="en-AL" sz="1600" dirty="0"/>
          </a:p>
          <a:p>
            <a:pPr marL="0" indent="0" algn="just">
              <a:buNone/>
              <a:defRPr/>
            </a:pPr>
            <a:endParaRPr lang="en-AL" sz="1600" b="1" dirty="0">
              <a:latin typeface="Times New Roman" panose="02020603050405020304" pitchFamily="18" charset="0"/>
              <a:cs typeface="Times New Roman" panose="02020603050405020304" pitchFamily="18" charset="0"/>
            </a:endParaRPr>
          </a:p>
        </p:txBody>
      </p:sp>
      <p:sp>
        <p:nvSpPr>
          <p:cNvPr id="4" name="Content Placeholder 3"/>
          <p:cNvSpPr>
            <a:spLocks noGrp="1"/>
          </p:cNvSpPr>
          <p:nvPr>
            <p:ph sz="half" idx="2"/>
          </p:nvPr>
        </p:nvSpPr>
        <p:spPr>
          <a:xfrm>
            <a:off x="6172200" y="1219201"/>
            <a:ext cx="4038600" cy="4906963"/>
          </a:xfrm>
          <a:solidFill>
            <a:srgbClr val="9CD9ED"/>
          </a:solidFill>
          <a:ln>
            <a:solidFill>
              <a:srgbClr val="0070C0"/>
            </a:solidFill>
          </a:ln>
        </p:spPr>
        <p:txBody>
          <a:bodyPr/>
          <a:lstStyle/>
          <a:p>
            <a:pPr>
              <a:defRPr/>
            </a:pPr>
            <a:r>
              <a:rPr lang="en-AL" sz="1600" b="1" dirty="0"/>
              <a:t>Neni 263</a:t>
            </a:r>
          </a:p>
          <a:p>
            <a:pPr marL="0" indent="0" algn="just">
              <a:buNone/>
              <a:defRPr/>
            </a:pPr>
            <a:r>
              <a:rPr lang="en-AL" sz="1600" b="1" dirty="0"/>
              <a:t>3)Paraburgimi e humbet fuqin</a:t>
            </a:r>
            <a:r>
              <a:rPr lang="en-GB" sz="1600" b="1" dirty="0" err="1"/>
              <a:t>ë</a:t>
            </a:r>
            <a:r>
              <a:rPr lang="en-AL" sz="1600" b="1" dirty="0"/>
              <a:t> n</a:t>
            </a:r>
            <a:r>
              <a:rPr lang="en-GB" sz="1600" b="1" dirty="0" err="1"/>
              <a:t>ë</a:t>
            </a:r>
            <a:r>
              <a:rPr lang="en-AL" sz="1600" b="1" dirty="0"/>
              <a:t>se nga dita e dh</a:t>
            </a:r>
            <a:r>
              <a:rPr lang="en-GB" sz="1600" b="1" dirty="0" err="1"/>
              <a:t>ë</a:t>
            </a:r>
            <a:r>
              <a:rPr lang="en-AL" sz="1600" b="1" dirty="0"/>
              <a:t>nies s</a:t>
            </a:r>
            <a:r>
              <a:rPr lang="en-GB" sz="1600" b="1" dirty="0" err="1"/>
              <a:t>ë</a:t>
            </a:r>
            <a:r>
              <a:rPr lang="en-AL" sz="1600" b="1" dirty="0"/>
              <a:t> vendimit t</a:t>
            </a:r>
            <a:r>
              <a:rPr lang="en-GB" sz="1600" b="1" dirty="0" err="1"/>
              <a:t>ë</a:t>
            </a:r>
            <a:r>
              <a:rPr lang="en-AL" sz="1600" b="1" dirty="0"/>
              <a:t> d</a:t>
            </a:r>
            <a:r>
              <a:rPr lang="en-GB" sz="1600" b="1" dirty="0" err="1"/>
              <a:t>ë</a:t>
            </a:r>
            <a:r>
              <a:rPr lang="en-AL" sz="1600" b="1" dirty="0"/>
              <a:t>nimit n</a:t>
            </a:r>
            <a:r>
              <a:rPr lang="en-GB" sz="1600" b="1" dirty="0" err="1"/>
              <a:t>ë</a:t>
            </a:r>
            <a:r>
              <a:rPr lang="en-AL" sz="1600" b="1" dirty="0"/>
              <a:t> shkall</a:t>
            </a:r>
            <a:r>
              <a:rPr lang="en-GB" sz="1600" b="1" dirty="0" err="1"/>
              <a:t>ë</a:t>
            </a:r>
            <a:r>
              <a:rPr lang="en-AL" sz="1600" b="1" dirty="0"/>
              <a:t> t</a:t>
            </a:r>
            <a:r>
              <a:rPr lang="en-GB" sz="1600" b="1" dirty="0" err="1"/>
              <a:t>ë</a:t>
            </a:r>
            <a:r>
              <a:rPr lang="en-AL" sz="1600" b="1" dirty="0"/>
              <a:t> par</a:t>
            </a:r>
            <a:r>
              <a:rPr lang="en-GB" sz="1600" b="1" dirty="0" err="1"/>
              <a:t>ë</a:t>
            </a:r>
            <a:r>
              <a:rPr lang="en-AL" sz="1600" b="1" dirty="0"/>
              <a:t> kan</a:t>
            </a:r>
            <a:r>
              <a:rPr lang="en-GB" sz="1600" b="1" dirty="0" err="1"/>
              <a:t>ë</a:t>
            </a:r>
            <a:r>
              <a:rPr lang="en-AL" sz="1600" b="1" dirty="0"/>
              <a:t> kaluar afatet e m</a:t>
            </a:r>
            <a:r>
              <a:rPr lang="en-GB" sz="1600" b="1" dirty="0" err="1"/>
              <a:t>ë</a:t>
            </a:r>
            <a:r>
              <a:rPr lang="en-AL" sz="1600" b="1" dirty="0"/>
              <a:t>poshtme pa u dh</a:t>
            </a:r>
            <a:r>
              <a:rPr lang="en-GB" sz="1600" b="1" dirty="0" err="1"/>
              <a:t>ë</a:t>
            </a:r>
            <a:r>
              <a:rPr lang="en-AL" sz="1600" b="1" dirty="0"/>
              <a:t>n</a:t>
            </a:r>
            <a:r>
              <a:rPr lang="en-GB" sz="1600" b="1" dirty="0" err="1"/>
              <a:t>ë</a:t>
            </a:r>
            <a:r>
              <a:rPr lang="en-AL" sz="1600" b="1" dirty="0"/>
              <a:t> vendimi </a:t>
            </a:r>
            <a:r>
              <a:rPr lang="en-GB" sz="1600" b="1" dirty="0"/>
              <a:t>I</a:t>
            </a:r>
            <a:r>
              <a:rPr lang="en-AL" sz="1600" b="1" dirty="0"/>
              <a:t> d</a:t>
            </a:r>
            <a:r>
              <a:rPr lang="en-GB" sz="1600" b="1" dirty="0" err="1"/>
              <a:t>ë</a:t>
            </a:r>
            <a:r>
              <a:rPr lang="en-AL" sz="1600" b="1" dirty="0"/>
              <a:t>nimit n</a:t>
            </a:r>
            <a:r>
              <a:rPr lang="en-GB" sz="1600" b="1" dirty="0" err="1"/>
              <a:t>ë</a:t>
            </a:r>
            <a:r>
              <a:rPr lang="en-AL" sz="1600" b="1" dirty="0"/>
              <a:t> gjykat</a:t>
            </a:r>
            <a:r>
              <a:rPr lang="en-GB" sz="1600" b="1" dirty="0" err="1"/>
              <a:t>ë</a:t>
            </a:r>
            <a:r>
              <a:rPr lang="en-AL" sz="1600" b="1" dirty="0"/>
              <a:t>n e apelit:</a:t>
            </a:r>
          </a:p>
          <a:p>
            <a:pPr algn="just">
              <a:buFont typeface="Arial" panose="020B0604020202020204" pitchFamily="34" charset="0"/>
              <a:buAutoNum type="alphaLcParenR"/>
              <a:defRPr/>
            </a:pPr>
            <a:r>
              <a:rPr lang="en-AL" sz="1600" dirty="0"/>
              <a:t>2 muaj, kur procedohet p</a:t>
            </a:r>
            <a:r>
              <a:rPr lang="en-GB" sz="1600" dirty="0" err="1"/>
              <a:t>ë</a:t>
            </a:r>
            <a:r>
              <a:rPr lang="en-AL" sz="1600" dirty="0"/>
              <a:t>r kundv/penale</a:t>
            </a:r>
          </a:p>
          <a:p>
            <a:pPr algn="just">
              <a:buFont typeface="Arial" panose="020B0604020202020204" pitchFamily="34" charset="0"/>
              <a:buAutoNum type="alphaLcParenR"/>
              <a:defRPr/>
            </a:pPr>
            <a:r>
              <a:rPr lang="en-AL" sz="1600" dirty="0"/>
              <a:t>6 muaj, kur procedohet p</a:t>
            </a:r>
            <a:r>
              <a:rPr lang="en-GB" sz="1600" dirty="0" err="1"/>
              <a:t>ë</a:t>
            </a:r>
            <a:r>
              <a:rPr lang="en-AL" sz="1600" dirty="0"/>
              <a:t>r krime q</a:t>
            </a:r>
            <a:r>
              <a:rPr lang="en-GB" sz="1600" dirty="0" err="1"/>
              <a:t>ë</a:t>
            </a:r>
            <a:r>
              <a:rPr lang="en-AL" sz="1600" dirty="0"/>
              <a:t> d</a:t>
            </a:r>
            <a:r>
              <a:rPr lang="en-GB" sz="1600" dirty="0" err="1"/>
              <a:t>ë</a:t>
            </a:r>
            <a:r>
              <a:rPr lang="en-AL" sz="1600" dirty="0"/>
              <a:t>nohen n</a:t>
            </a:r>
            <a:r>
              <a:rPr lang="en-GB" sz="1600" dirty="0" err="1"/>
              <a:t>ë</a:t>
            </a:r>
            <a:r>
              <a:rPr lang="en-AL" sz="1600" dirty="0"/>
              <a:t> max deri n</a:t>
            </a:r>
            <a:r>
              <a:rPr lang="en-GB" sz="1600" dirty="0" err="1"/>
              <a:t>ë</a:t>
            </a:r>
            <a:r>
              <a:rPr lang="en-AL" sz="1600" dirty="0"/>
              <a:t> 10 vjet burgim,</a:t>
            </a:r>
          </a:p>
          <a:p>
            <a:pPr algn="just">
              <a:buFont typeface="Arial" panose="020B0604020202020204" pitchFamily="34" charset="0"/>
              <a:buAutoNum type="alphaLcParenR"/>
              <a:defRPr/>
            </a:pPr>
            <a:r>
              <a:rPr lang="en-AL" sz="1600" dirty="0"/>
              <a:t>9 muaj, kur procedohet p</a:t>
            </a:r>
            <a:r>
              <a:rPr lang="en-GB" sz="1600" dirty="0" err="1"/>
              <a:t>ë</a:t>
            </a:r>
            <a:r>
              <a:rPr lang="en-AL" sz="1600" dirty="0"/>
              <a:t>r krime q</a:t>
            </a:r>
            <a:r>
              <a:rPr lang="en-GB" sz="1600" dirty="0" err="1"/>
              <a:t>ë</a:t>
            </a:r>
            <a:r>
              <a:rPr lang="en-AL" sz="1600" dirty="0"/>
              <a:t> d</a:t>
            </a:r>
            <a:r>
              <a:rPr lang="en-GB" sz="1600" dirty="0" err="1"/>
              <a:t>ë</a:t>
            </a:r>
            <a:r>
              <a:rPr lang="en-AL" sz="1600" dirty="0"/>
              <a:t>nohen n</a:t>
            </a:r>
            <a:r>
              <a:rPr lang="en-GB" sz="1600" dirty="0" err="1"/>
              <a:t>ë</a:t>
            </a:r>
            <a:r>
              <a:rPr lang="en-AL" sz="1600" dirty="0"/>
              <a:t> max jo m</a:t>
            </a:r>
            <a:r>
              <a:rPr lang="en-GB" sz="1600" dirty="0" err="1"/>
              <a:t>ë</a:t>
            </a:r>
            <a:r>
              <a:rPr lang="en-AL" sz="1600" dirty="0"/>
              <a:t> pak se 10 vjet burgim ose burgim t</a:t>
            </a:r>
            <a:r>
              <a:rPr lang="en-GB" sz="1600" dirty="0" err="1"/>
              <a:t>ë</a:t>
            </a:r>
            <a:r>
              <a:rPr lang="en-AL" sz="1600" dirty="0"/>
              <a:t> p</a:t>
            </a:r>
            <a:r>
              <a:rPr lang="en-GB" sz="1600" dirty="0" err="1"/>
              <a:t>ë</a:t>
            </a:r>
            <a:r>
              <a:rPr lang="en-AL" sz="1600" dirty="0"/>
              <a:t>rjetsh</a:t>
            </a:r>
            <a:r>
              <a:rPr lang="en-GB" sz="1600" dirty="0" err="1"/>
              <a:t>ë</a:t>
            </a:r>
            <a:r>
              <a:rPr lang="en-AL" sz="1600" dirty="0"/>
              <a:t>m.</a:t>
            </a:r>
          </a:p>
        </p:txBody>
      </p:sp>
    </p:spTree>
    <p:extLst>
      <p:ext uri="{BB962C8B-B14F-4D97-AF65-F5344CB8AC3E}">
        <p14:creationId xmlns:p14="http://schemas.microsoft.com/office/powerpoint/2010/main" val="35196296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1"/>
            <a:ext cx="8596668" cy="595744"/>
          </a:xfrm>
        </p:spPr>
        <p:txBody>
          <a:bodyPr>
            <a:normAutofit/>
          </a:bodyPr>
          <a:lstStyle/>
          <a:p>
            <a:r>
              <a:rPr lang="en-US" sz="2400" dirty="0" err="1"/>
              <a:t>Kushtetuta</a:t>
            </a:r>
            <a:r>
              <a:rPr lang="en-US" sz="2400" dirty="0"/>
              <a:t> e </a:t>
            </a:r>
            <a:r>
              <a:rPr lang="en-US" sz="2400" dirty="0" err="1"/>
              <a:t>Republikës</a:t>
            </a:r>
            <a:r>
              <a:rPr lang="en-US" sz="2400" dirty="0"/>
              <a:t> </a:t>
            </a:r>
            <a:r>
              <a:rPr lang="en-US" sz="2400" dirty="0" err="1"/>
              <a:t>së</a:t>
            </a:r>
            <a:r>
              <a:rPr lang="en-US" sz="2400" dirty="0"/>
              <a:t> </a:t>
            </a:r>
            <a:r>
              <a:rPr lang="en-US" sz="2400" dirty="0" err="1"/>
              <a:t>Shqipërisë</a:t>
            </a:r>
            <a:endParaRPr lang="en-US" sz="2400" dirty="0"/>
          </a:p>
        </p:txBody>
      </p:sp>
      <p:sp>
        <p:nvSpPr>
          <p:cNvPr id="3" name="Content Placeholder 2"/>
          <p:cNvSpPr>
            <a:spLocks noGrp="1"/>
          </p:cNvSpPr>
          <p:nvPr>
            <p:ph idx="1"/>
          </p:nvPr>
        </p:nvSpPr>
        <p:spPr>
          <a:xfrm>
            <a:off x="677333" y="1679171"/>
            <a:ext cx="9164935" cy="4362191"/>
          </a:xfrm>
        </p:spPr>
        <p:txBody>
          <a:bodyPr>
            <a:normAutofit/>
          </a:bodyPr>
          <a:lstStyle/>
          <a:p>
            <a:pPr algn="just"/>
            <a:r>
              <a:rPr lang="en-US" dirty="0" err="1"/>
              <a:t>Neni</a:t>
            </a:r>
            <a:r>
              <a:rPr lang="en-US" dirty="0"/>
              <a:t> 27</a:t>
            </a:r>
          </a:p>
          <a:p>
            <a:pPr marL="0" indent="0" algn="just">
              <a:buNone/>
            </a:pPr>
            <a:r>
              <a:rPr lang="en-US" dirty="0"/>
              <a:t>1. </a:t>
            </a:r>
            <a:r>
              <a:rPr lang="en-US" dirty="0" err="1"/>
              <a:t>Askujt</a:t>
            </a:r>
            <a:r>
              <a:rPr lang="en-US" dirty="0"/>
              <a:t> </a:t>
            </a:r>
            <a:r>
              <a:rPr lang="en-US" dirty="0" err="1"/>
              <a:t>nuk</a:t>
            </a:r>
            <a:r>
              <a:rPr lang="en-US" dirty="0"/>
              <a:t> </a:t>
            </a:r>
            <a:r>
              <a:rPr lang="en-US" dirty="0" err="1"/>
              <a:t>mund</a:t>
            </a:r>
            <a:r>
              <a:rPr lang="en-US" dirty="0"/>
              <a:t> </a:t>
            </a:r>
            <a:r>
              <a:rPr lang="en-US" dirty="0" err="1"/>
              <a:t>ti</a:t>
            </a:r>
            <a:r>
              <a:rPr lang="en-US" dirty="0"/>
              <a:t> </a:t>
            </a:r>
            <a:r>
              <a:rPr lang="en-US" dirty="0" err="1"/>
              <a:t>hiqet</a:t>
            </a:r>
            <a:r>
              <a:rPr lang="en-US" dirty="0"/>
              <a:t> </a:t>
            </a:r>
            <a:r>
              <a:rPr lang="en-US" dirty="0" err="1"/>
              <a:t>liria</a:t>
            </a:r>
            <a:r>
              <a:rPr lang="en-US" dirty="0"/>
              <a:t>, </a:t>
            </a:r>
            <a:r>
              <a:rPr lang="en-US" dirty="0" err="1"/>
              <a:t>përveçse</a:t>
            </a:r>
            <a:r>
              <a:rPr lang="en-US" dirty="0"/>
              <a:t> </a:t>
            </a:r>
            <a:r>
              <a:rPr lang="en-US" dirty="0" err="1"/>
              <a:t>në</a:t>
            </a:r>
            <a:r>
              <a:rPr lang="en-US" dirty="0"/>
              <a:t> </a:t>
            </a:r>
            <a:r>
              <a:rPr lang="en-US" dirty="0" err="1"/>
              <a:t>rastet</a:t>
            </a:r>
            <a:r>
              <a:rPr lang="en-US" dirty="0"/>
              <a:t> </a:t>
            </a:r>
            <a:r>
              <a:rPr lang="en-US" dirty="0" err="1"/>
              <a:t>dhe</a:t>
            </a:r>
            <a:r>
              <a:rPr lang="en-US" dirty="0"/>
              <a:t> </a:t>
            </a:r>
            <a:r>
              <a:rPr lang="en-US" dirty="0" err="1"/>
              <a:t>sipas</a:t>
            </a:r>
            <a:r>
              <a:rPr lang="en-US" dirty="0"/>
              <a:t> </a:t>
            </a:r>
            <a:r>
              <a:rPr lang="en-US" dirty="0" err="1"/>
              <a:t>procedurave</a:t>
            </a:r>
            <a:r>
              <a:rPr lang="en-US" dirty="0"/>
              <a:t> </a:t>
            </a:r>
            <a:r>
              <a:rPr lang="en-US" dirty="0" err="1"/>
              <a:t>të</a:t>
            </a:r>
            <a:r>
              <a:rPr lang="en-US" dirty="0"/>
              <a:t> </a:t>
            </a:r>
            <a:r>
              <a:rPr lang="en-US" dirty="0" err="1"/>
              <a:t>parashikuara</a:t>
            </a:r>
            <a:r>
              <a:rPr lang="en-US" dirty="0"/>
              <a:t> </a:t>
            </a:r>
            <a:r>
              <a:rPr lang="en-US" dirty="0" err="1"/>
              <a:t>në</a:t>
            </a:r>
            <a:r>
              <a:rPr lang="en-US" dirty="0"/>
              <a:t> </a:t>
            </a:r>
            <a:r>
              <a:rPr lang="en-US" dirty="0" err="1"/>
              <a:t>ligj</a:t>
            </a:r>
            <a:r>
              <a:rPr lang="en-US" dirty="0"/>
              <a:t>.</a:t>
            </a:r>
          </a:p>
          <a:p>
            <a:pPr marL="0" indent="0" algn="just">
              <a:buNone/>
            </a:pPr>
            <a:r>
              <a:rPr lang="en-US" dirty="0"/>
              <a:t>2. </a:t>
            </a:r>
            <a:r>
              <a:rPr lang="en-US" dirty="0" err="1"/>
              <a:t>Liria</a:t>
            </a:r>
            <a:r>
              <a:rPr lang="en-US" dirty="0"/>
              <a:t> e </a:t>
            </a:r>
            <a:r>
              <a:rPr lang="en-US" dirty="0" err="1"/>
              <a:t>personit</a:t>
            </a:r>
            <a:r>
              <a:rPr lang="en-US" dirty="0"/>
              <a:t> </a:t>
            </a:r>
            <a:r>
              <a:rPr lang="en-US" dirty="0" err="1"/>
              <a:t>nuk</a:t>
            </a:r>
            <a:r>
              <a:rPr lang="en-US" dirty="0"/>
              <a:t> </a:t>
            </a:r>
            <a:r>
              <a:rPr lang="en-US" dirty="0" err="1"/>
              <a:t>mund</a:t>
            </a:r>
            <a:r>
              <a:rPr lang="en-US" dirty="0"/>
              <a:t> </a:t>
            </a:r>
            <a:r>
              <a:rPr lang="en-US" dirty="0" err="1"/>
              <a:t>te</a:t>
            </a:r>
            <a:r>
              <a:rPr lang="en-US" dirty="0"/>
              <a:t> </a:t>
            </a:r>
            <a:r>
              <a:rPr lang="en-US" dirty="0" err="1"/>
              <a:t>kufizohet</a:t>
            </a:r>
            <a:r>
              <a:rPr lang="en-US" dirty="0"/>
              <a:t> </a:t>
            </a:r>
            <a:r>
              <a:rPr lang="en-US" dirty="0" err="1"/>
              <a:t>perveçse</a:t>
            </a:r>
            <a:r>
              <a:rPr lang="en-US" dirty="0"/>
              <a:t> ….</a:t>
            </a:r>
          </a:p>
          <a:p>
            <a:pPr marL="0" indent="0" algn="just">
              <a:buNone/>
            </a:pPr>
            <a:r>
              <a:rPr lang="en-US" dirty="0"/>
              <a:t>3. </a:t>
            </a:r>
            <a:r>
              <a:rPr lang="en-US" dirty="0" err="1"/>
              <a:t>Askujt</a:t>
            </a:r>
            <a:r>
              <a:rPr lang="en-US" dirty="0"/>
              <a:t> </a:t>
            </a:r>
            <a:r>
              <a:rPr lang="en-US" dirty="0" err="1"/>
              <a:t>nuk</a:t>
            </a:r>
            <a:r>
              <a:rPr lang="en-US" dirty="0"/>
              <a:t> </a:t>
            </a:r>
            <a:r>
              <a:rPr lang="en-US" dirty="0" err="1"/>
              <a:t>mund</a:t>
            </a:r>
            <a:r>
              <a:rPr lang="en-US" dirty="0"/>
              <a:t> </a:t>
            </a:r>
            <a:r>
              <a:rPr lang="en-US" dirty="0" err="1"/>
              <a:t>ti</a:t>
            </a:r>
            <a:r>
              <a:rPr lang="en-US" dirty="0"/>
              <a:t> </a:t>
            </a:r>
            <a:r>
              <a:rPr lang="en-US" dirty="0" err="1"/>
              <a:t>hiqet</a:t>
            </a:r>
            <a:r>
              <a:rPr lang="en-US" dirty="0"/>
              <a:t> </a:t>
            </a:r>
            <a:r>
              <a:rPr lang="en-US" dirty="0" err="1"/>
              <a:t>liria</a:t>
            </a:r>
            <a:r>
              <a:rPr lang="en-US" dirty="0"/>
              <a:t> </a:t>
            </a:r>
            <a:r>
              <a:rPr lang="en-US" dirty="0" err="1"/>
              <a:t>vetëm</a:t>
            </a:r>
            <a:r>
              <a:rPr lang="en-US" dirty="0"/>
              <a:t> </a:t>
            </a:r>
            <a:r>
              <a:rPr lang="en-US" dirty="0" err="1"/>
              <a:t>për</a:t>
            </a:r>
            <a:r>
              <a:rPr lang="en-US" dirty="0"/>
              <a:t> </a:t>
            </a:r>
            <a:r>
              <a:rPr lang="en-US" dirty="0" err="1"/>
              <a:t>shkak</a:t>
            </a:r>
            <a:r>
              <a:rPr lang="en-US" dirty="0"/>
              <a:t> se </a:t>
            </a:r>
            <a:r>
              <a:rPr lang="en-US" dirty="0" err="1"/>
              <a:t>nuk</a:t>
            </a:r>
            <a:r>
              <a:rPr lang="en-US" dirty="0"/>
              <a:t> </a:t>
            </a:r>
            <a:r>
              <a:rPr lang="en-US" dirty="0" err="1"/>
              <a:t>është</a:t>
            </a:r>
            <a:r>
              <a:rPr lang="en-US" dirty="0"/>
              <a:t> </a:t>
            </a:r>
            <a:r>
              <a:rPr lang="en-US" dirty="0" err="1"/>
              <a:t>në</a:t>
            </a:r>
            <a:r>
              <a:rPr lang="en-US" dirty="0"/>
              <a:t> </a:t>
            </a:r>
            <a:r>
              <a:rPr lang="en-US" dirty="0" err="1"/>
              <a:t>gjendje</a:t>
            </a:r>
            <a:r>
              <a:rPr lang="en-US" dirty="0"/>
              <a:t> </a:t>
            </a:r>
            <a:r>
              <a:rPr lang="en-US" dirty="0" err="1"/>
              <a:t>të</a:t>
            </a:r>
            <a:r>
              <a:rPr lang="en-US" dirty="0"/>
              <a:t> </a:t>
            </a:r>
            <a:r>
              <a:rPr lang="en-US" dirty="0" err="1"/>
              <a:t>përmbushë</a:t>
            </a:r>
            <a:r>
              <a:rPr lang="en-US" dirty="0"/>
              <a:t> </a:t>
            </a:r>
            <a:r>
              <a:rPr lang="en-US" dirty="0" err="1"/>
              <a:t>një</a:t>
            </a:r>
            <a:r>
              <a:rPr lang="en-US" dirty="0"/>
              <a:t> </a:t>
            </a:r>
            <a:r>
              <a:rPr lang="en-US" dirty="0" err="1"/>
              <a:t>detyrim</a:t>
            </a:r>
            <a:r>
              <a:rPr lang="en-US" dirty="0"/>
              <a:t> </a:t>
            </a:r>
            <a:r>
              <a:rPr lang="en-US" dirty="0" err="1"/>
              <a:t>kontraktor</a:t>
            </a:r>
            <a:endParaRPr lang="en-US" dirty="0"/>
          </a:p>
          <a:p>
            <a:pPr algn="just"/>
            <a:r>
              <a:rPr lang="en-US" dirty="0" err="1"/>
              <a:t>Neni</a:t>
            </a:r>
            <a:r>
              <a:rPr lang="en-US" dirty="0"/>
              <a:t> 28</a:t>
            </a:r>
          </a:p>
          <a:p>
            <a:pPr marL="0" indent="0" algn="just">
              <a:buNone/>
            </a:pPr>
            <a:r>
              <a:rPr lang="en-US" dirty="0" err="1"/>
              <a:t>Të</a:t>
            </a:r>
            <a:r>
              <a:rPr lang="en-US" dirty="0"/>
              <a:t> </a:t>
            </a:r>
            <a:r>
              <a:rPr lang="en-US" dirty="0" err="1"/>
              <a:t>drejtat</a:t>
            </a:r>
            <a:r>
              <a:rPr lang="en-US" dirty="0"/>
              <a:t> e </a:t>
            </a:r>
            <a:r>
              <a:rPr lang="en-US" dirty="0" err="1"/>
              <a:t>personit</a:t>
            </a:r>
            <a:r>
              <a:rPr lang="en-US" dirty="0"/>
              <a:t> </a:t>
            </a:r>
            <a:r>
              <a:rPr lang="en-US" dirty="0" err="1"/>
              <a:t>të</a:t>
            </a:r>
            <a:r>
              <a:rPr lang="en-US" dirty="0"/>
              <a:t> </a:t>
            </a:r>
            <a:r>
              <a:rPr lang="en-US" dirty="0" err="1"/>
              <a:t>cilit</a:t>
            </a:r>
            <a:r>
              <a:rPr lang="en-US" dirty="0"/>
              <a:t> </a:t>
            </a:r>
            <a:r>
              <a:rPr lang="en-US" dirty="0" err="1"/>
              <a:t>i</a:t>
            </a:r>
            <a:r>
              <a:rPr lang="en-US" dirty="0"/>
              <a:t> </a:t>
            </a:r>
            <a:r>
              <a:rPr lang="en-US" dirty="0" err="1"/>
              <a:t>është</a:t>
            </a:r>
            <a:r>
              <a:rPr lang="en-US" dirty="0"/>
              <a:t> </a:t>
            </a:r>
            <a:r>
              <a:rPr lang="en-US" dirty="0" err="1"/>
              <a:t>hequr</a:t>
            </a:r>
            <a:r>
              <a:rPr lang="en-US" dirty="0"/>
              <a:t> </a:t>
            </a:r>
            <a:r>
              <a:rPr lang="en-US" dirty="0" err="1"/>
              <a:t>liria</a:t>
            </a:r>
            <a:endParaRPr lang="en-US" dirty="0"/>
          </a:p>
          <a:p>
            <a:pPr algn="just">
              <a:buFont typeface="Wingdings" panose="05000000000000000000" pitchFamily="2" charset="2"/>
              <a:buChar char="Ø"/>
            </a:pPr>
            <a:r>
              <a:rPr lang="en-US" dirty="0" err="1"/>
              <a:t>Neni</a:t>
            </a:r>
            <a:r>
              <a:rPr lang="en-US" dirty="0"/>
              <a:t> 30 </a:t>
            </a:r>
          </a:p>
          <a:p>
            <a:pPr marL="0" indent="0" algn="just">
              <a:buNone/>
            </a:pPr>
            <a:r>
              <a:rPr lang="en-US" dirty="0" err="1"/>
              <a:t>Kushdo</a:t>
            </a:r>
            <a:r>
              <a:rPr lang="en-US" dirty="0"/>
              <a:t> </a:t>
            </a:r>
            <a:r>
              <a:rPr lang="en-US" dirty="0" err="1"/>
              <a:t>quhet</a:t>
            </a:r>
            <a:r>
              <a:rPr lang="en-US" dirty="0"/>
              <a:t> </a:t>
            </a:r>
            <a:r>
              <a:rPr lang="en-US" dirty="0" err="1"/>
              <a:t>i</a:t>
            </a:r>
            <a:r>
              <a:rPr lang="en-US" dirty="0"/>
              <a:t> </a:t>
            </a:r>
            <a:r>
              <a:rPr lang="en-US" dirty="0" err="1"/>
              <a:t>pafajshëm</a:t>
            </a:r>
            <a:r>
              <a:rPr lang="en-US" dirty="0"/>
              <a:t> </a:t>
            </a:r>
            <a:r>
              <a:rPr lang="en-US" dirty="0" err="1"/>
              <a:t>përderisa</a:t>
            </a:r>
            <a:r>
              <a:rPr lang="en-US" dirty="0"/>
              <a:t> </a:t>
            </a:r>
            <a:r>
              <a:rPr lang="en-US" dirty="0" err="1"/>
              <a:t>nuk</a:t>
            </a:r>
            <a:r>
              <a:rPr lang="en-US" dirty="0"/>
              <a:t> </a:t>
            </a:r>
            <a:r>
              <a:rPr lang="en-US" dirty="0" err="1"/>
              <a:t>i</a:t>
            </a:r>
            <a:r>
              <a:rPr lang="en-US" dirty="0"/>
              <a:t> </a:t>
            </a:r>
            <a:r>
              <a:rPr lang="en-US" dirty="0" err="1"/>
              <a:t>është</a:t>
            </a:r>
            <a:r>
              <a:rPr lang="en-US" dirty="0"/>
              <a:t> </a:t>
            </a:r>
            <a:r>
              <a:rPr lang="en-US" dirty="0" err="1"/>
              <a:t>provuar</a:t>
            </a:r>
            <a:r>
              <a:rPr lang="en-US" dirty="0"/>
              <a:t> </a:t>
            </a:r>
            <a:r>
              <a:rPr lang="en-US" dirty="0" err="1"/>
              <a:t>fajësia</a:t>
            </a:r>
            <a:r>
              <a:rPr lang="en-US" dirty="0"/>
              <a:t> me </a:t>
            </a:r>
            <a:r>
              <a:rPr lang="en-US" dirty="0" err="1"/>
              <a:t>vendim</a:t>
            </a:r>
            <a:r>
              <a:rPr lang="en-US" dirty="0"/>
              <a:t> </a:t>
            </a:r>
            <a:r>
              <a:rPr lang="en-US" dirty="0" err="1"/>
              <a:t>gjyqësor</a:t>
            </a:r>
            <a:r>
              <a:rPr lang="en-US" dirty="0"/>
              <a:t> </a:t>
            </a:r>
            <a:r>
              <a:rPr lang="en-US" dirty="0" err="1"/>
              <a:t>të</a:t>
            </a:r>
            <a:r>
              <a:rPr lang="en-US" dirty="0"/>
              <a:t> </a:t>
            </a:r>
            <a:r>
              <a:rPr lang="en-US" dirty="0" err="1"/>
              <a:t>formës</a:t>
            </a:r>
            <a:r>
              <a:rPr lang="en-US" dirty="0"/>
              <a:t> </a:t>
            </a:r>
            <a:r>
              <a:rPr lang="en-US" dirty="0" err="1"/>
              <a:t>së</a:t>
            </a:r>
            <a:r>
              <a:rPr lang="en-US" dirty="0"/>
              <a:t> </a:t>
            </a:r>
            <a:r>
              <a:rPr lang="en-US" dirty="0" err="1"/>
              <a:t>prerë</a:t>
            </a:r>
            <a:r>
              <a:rPr lang="en-US" dirty="0"/>
              <a:t>.</a:t>
            </a:r>
          </a:p>
        </p:txBody>
      </p:sp>
    </p:spTree>
    <p:extLst>
      <p:ext uri="{BB962C8B-B14F-4D97-AF65-F5344CB8AC3E}">
        <p14:creationId xmlns:p14="http://schemas.microsoft.com/office/powerpoint/2010/main" val="7718894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itle 1"/>
          <p:cNvSpPr>
            <a:spLocks noGrp="1"/>
          </p:cNvSpPr>
          <p:nvPr>
            <p:ph type="title"/>
          </p:nvPr>
        </p:nvSpPr>
        <p:spPr>
          <a:xfrm>
            <a:off x="1981200" y="274638"/>
            <a:ext cx="8229600" cy="1020762"/>
          </a:xfrm>
        </p:spPr>
        <p:txBody>
          <a:bodyPr/>
          <a:lstStyle/>
          <a:p>
            <a:r>
              <a:rPr lang="en-GB" altLang="en-US"/>
              <a:t>Kodi Italian vs. Kodi shqiptar</a:t>
            </a:r>
            <a:endParaRPr lang="en-US" altLang="en-US"/>
          </a:p>
        </p:txBody>
      </p:sp>
      <p:sp>
        <p:nvSpPr>
          <p:cNvPr id="3" name="Content Placeholder 2"/>
          <p:cNvSpPr>
            <a:spLocks noGrp="1"/>
          </p:cNvSpPr>
          <p:nvPr>
            <p:ph sz="half" idx="1"/>
          </p:nvPr>
        </p:nvSpPr>
        <p:spPr>
          <a:xfrm>
            <a:off x="1981200" y="1295401"/>
            <a:ext cx="4038600" cy="4830763"/>
          </a:xfrm>
          <a:ln>
            <a:solidFill>
              <a:srgbClr val="0070C0"/>
            </a:solidFill>
          </a:ln>
        </p:spPr>
        <p:txBody>
          <a:bodyPr>
            <a:normAutofit lnSpcReduction="10000"/>
          </a:bodyPr>
          <a:lstStyle/>
          <a:p>
            <a:pPr>
              <a:defRPr/>
            </a:pPr>
            <a:r>
              <a:rPr lang="en-GB" sz="1600" b="1" dirty="0"/>
              <a:t>N</a:t>
            </a:r>
            <a:r>
              <a:rPr lang="en-AL" sz="1600" b="1" dirty="0"/>
              <a:t>eni 303</a:t>
            </a:r>
          </a:p>
          <a:p>
            <a:pPr marL="0" indent="0" algn="just">
              <a:buNone/>
              <a:defRPr/>
            </a:pPr>
            <a:r>
              <a:rPr lang="en-AL" sz="1600" b="1" dirty="0"/>
              <a:t>4. Koh</a:t>
            </a:r>
            <a:r>
              <a:rPr lang="en-GB" sz="1600" b="1" dirty="0" err="1"/>
              <a:t>ë</a:t>
            </a:r>
            <a:r>
              <a:rPr lang="en-AL" sz="1600" b="1" dirty="0"/>
              <a:t>zgjatja t</a:t>
            </a:r>
            <a:r>
              <a:rPr lang="en-GB" sz="1600" b="1" dirty="0" err="1"/>
              <a:t>ë</a:t>
            </a:r>
            <a:r>
              <a:rPr lang="en-AL" sz="1600" b="1" dirty="0"/>
              <a:t>r</a:t>
            </a:r>
            <a:r>
              <a:rPr lang="en-GB" sz="1600" b="1" dirty="0" err="1"/>
              <a:t>ë</a:t>
            </a:r>
            <a:r>
              <a:rPr lang="en-AL" sz="1600" b="1" dirty="0"/>
              <a:t>sore e paraburgimit, duke marr</a:t>
            </a:r>
            <a:r>
              <a:rPr lang="en-GB" sz="1600" b="1" dirty="0" err="1"/>
              <a:t>ë</a:t>
            </a:r>
            <a:r>
              <a:rPr lang="en-AL" sz="1600" b="1" dirty="0"/>
              <a:t> parasysh edhe zgjatjet e b</a:t>
            </a:r>
            <a:r>
              <a:rPr lang="en-GB" sz="1600" b="1" dirty="0" err="1"/>
              <a:t>ë</a:t>
            </a:r>
            <a:r>
              <a:rPr lang="en-AL" sz="1600" b="1" dirty="0"/>
              <a:t>ra sipas nenit 305, nuk mund t</a:t>
            </a:r>
            <a:r>
              <a:rPr lang="en-GB" sz="1600" b="1" dirty="0" err="1"/>
              <a:t>ë</a:t>
            </a:r>
            <a:r>
              <a:rPr lang="en-AL" sz="1600" b="1" dirty="0"/>
              <a:t> kaloj</a:t>
            </a:r>
            <a:r>
              <a:rPr lang="en-GB" sz="1600" b="1" dirty="0" err="1"/>
              <a:t>ë</a:t>
            </a:r>
            <a:r>
              <a:rPr lang="en-AL" sz="1600" b="1" dirty="0"/>
              <a:t> k</a:t>
            </a:r>
            <a:r>
              <a:rPr lang="en-GB" sz="1600" b="1" dirty="0" err="1"/>
              <a:t>ë</a:t>
            </a:r>
            <a:r>
              <a:rPr lang="en-AL" sz="1600" b="1" dirty="0"/>
              <a:t>to afate:</a:t>
            </a:r>
          </a:p>
          <a:p>
            <a:pPr algn="just">
              <a:buFont typeface="Arial" panose="020B0604020202020204" pitchFamily="34" charset="0"/>
              <a:buAutoNum type="alphaLcParenR"/>
              <a:defRPr/>
            </a:pPr>
            <a:r>
              <a:rPr lang="en-US" sz="1600" dirty="0" err="1"/>
              <a:t>dy</a:t>
            </a:r>
            <a:r>
              <a:rPr lang="en-US" sz="1600" dirty="0"/>
              <a:t> </a:t>
            </a:r>
            <a:r>
              <a:rPr lang="en-US" sz="1600" dirty="0" err="1"/>
              <a:t>vjet</a:t>
            </a:r>
            <a:r>
              <a:rPr lang="en-US" sz="1600" dirty="0"/>
              <a:t>, </a:t>
            </a:r>
            <a:r>
              <a:rPr lang="en-US" sz="1600" dirty="0" err="1"/>
              <a:t>kur</a:t>
            </a:r>
            <a:r>
              <a:rPr lang="en-US" sz="1600" dirty="0"/>
              <a:t> </a:t>
            </a:r>
            <a:r>
              <a:rPr lang="en-US" sz="1600" dirty="0" err="1"/>
              <a:t>procedohet</a:t>
            </a:r>
            <a:r>
              <a:rPr lang="en-US" sz="1600" dirty="0"/>
              <a:t> </a:t>
            </a:r>
            <a:r>
              <a:rPr lang="en-US" sz="1600" dirty="0" err="1"/>
              <a:t>për</a:t>
            </a:r>
            <a:r>
              <a:rPr lang="en-US" sz="1600" dirty="0"/>
              <a:t> </a:t>
            </a:r>
            <a:r>
              <a:rPr lang="en-US" sz="1600" dirty="0" err="1"/>
              <a:t>një</a:t>
            </a:r>
            <a:r>
              <a:rPr lang="en-US" sz="1600" dirty="0"/>
              <a:t> </a:t>
            </a:r>
            <a:r>
              <a:rPr lang="en-US" sz="1600" dirty="0" err="1"/>
              <a:t>krim</a:t>
            </a:r>
            <a:r>
              <a:rPr lang="en-US" sz="1600" dirty="0"/>
              <a:t> </a:t>
            </a:r>
            <a:r>
              <a:rPr lang="en-US" sz="1600" dirty="0" err="1"/>
              <a:t>që</a:t>
            </a:r>
            <a:r>
              <a:rPr lang="en-US" sz="1600" dirty="0"/>
              <a:t> </a:t>
            </a:r>
            <a:r>
              <a:rPr lang="en-US" sz="1600" dirty="0" err="1"/>
              <a:t>dënohet</a:t>
            </a:r>
            <a:r>
              <a:rPr lang="en-US" sz="1600" dirty="0"/>
              <a:t> </a:t>
            </a:r>
            <a:r>
              <a:rPr lang="en-US" sz="1600" dirty="0" err="1"/>
              <a:t>në</a:t>
            </a:r>
            <a:r>
              <a:rPr lang="en-US" sz="1600" dirty="0"/>
              <a:t> </a:t>
            </a:r>
            <a:r>
              <a:rPr lang="en-US" sz="1600" dirty="0" err="1"/>
              <a:t>maksimum</a:t>
            </a:r>
            <a:r>
              <a:rPr lang="en-US" sz="1600" dirty="0"/>
              <a:t> jo </a:t>
            </a:r>
            <a:r>
              <a:rPr lang="en-US" sz="1600" dirty="0" err="1"/>
              <a:t>më</a:t>
            </a:r>
            <a:r>
              <a:rPr lang="en-US" sz="1600" dirty="0"/>
              <a:t> </a:t>
            </a:r>
            <a:r>
              <a:rPr lang="en-US" sz="1600" dirty="0" err="1"/>
              <a:t>shumë</a:t>
            </a:r>
            <a:r>
              <a:rPr lang="en-US" sz="1600" dirty="0"/>
              <a:t> se </a:t>
            </a:r>
            <a:r>
              <a:rPr lang="en-US" sz="1600" dirty="0" err="1"/>
              <a:t>gjashtë</a:t>
            </a:r>
            <a:r>
              <a:rPr lang="en-US" sz="1600" dirty="0"/>
              <a:t> </a:t>
            </a:r>
            <a:r>
              <a:rPr lang="en-US" sz="1600" dirty="0" err="1"/>
              <a:t>vjet</a:t>
            </a:r>
            <a:r>
              <a:rPr lang="en-US" sz="1600" dirty="0"/>
              <a:t>;</a:t>
            </a:r>
            <a:endParaRPr lang="en-AL" sz="1600" dirty="0"/>
          </a:p>
          <a:p>
            <a:pPr algn="just">
              <a:buFont typeface="Arial" panose="020B0604020202020204" pitchFamily="34" charset="0"/>
              <a:buAutoNum type="alphaLcParenR"/>
              <a:defRPr/>
            </a:pPr>
            <a:r>
              <a:rPr lang="en-US" sz="1600" dirty="0" err="1"/>
              <a:t>katër</a:t>
            </a:r>
            <a:r>
              <a:rPr lang="en-US" sz="1600" dirty="0"/>
              <a:t> </a:t>
            </a:r>
            <a:r>
              <a:rPr lang="en-US" sz="1600" dirty="0" err="1"/>
              <a:t>vjet</a:t>
            </a:r>
            <a:r>
              <a:rPr lang="en-US" sz="1600" dirty="0"/>
              <a:t>, </a:t>
            </a:r>
            <a:r>
              <a:rPr lang="en-US" sz="1600" dirty="0" err="1"/>
              <a:t>kur</a:t>
            </a:r>
            <a:r>
              <a:rPr lang="en-US" sz="1600" dirty="0"/>
              <a:t> </a:t>
            </a:r>
            <a:r>
              <a:rPr lang="en-US" sz="1600" dirty="0" err="1"/>
              <a:t>procedohet</a:t>
            </a:r>
            <a:r>
              <a:rPr lang="en-US" sz="1600" dirty="0"/>
              <a:t> </a:t>
            </a:r>
            <a:r>
              <a:rPr lang="en-US" sz="1600" dirty="0" err="1"/>
              <a:t>për</a:t>
            </a:r>
            <a:r>
              <a:rPr lang="en-US" sz="1600" dirty="0"/>
              <a:t> </a:t>
            </a:r>
            <a:r>
              <a:rPr lang="en-US" sz="1600" dirty="0" err="1"/>
              <a:t>krime</a:t>
            </a:r>
            <a:r>
              <a:rPr lang="en-US" sz="1600" dirty="0"/>
              <a:t> </a:t>
            </a:r>
            <a:r>
              <a:rPr lang="en-US" sz="1600" dirty="0" err="1"/>
              <a:t>për</a:t>
            </a:r>
            <a:r>
              <a:rPr lang="en-US" sz="1600" dirty="0"/>
              <a:t> </a:t>
            </a:r>
            <a:r>
              <a:rPr lang="en-US" sz="1600" dirty="0" err="1"/>
              <a:t>të</a:t>
            </a:r>
            <a:r>
              <a:rPr lang="en-US" sz="1600" dirty="0"/>
              <a:t> </a:t>
            </a:r>
            <a:r>
              <a:rPr lang="en-US" sz="1600" dirty="0" err="1"/>
              <a:t>cilat</a:t>
            </a:r>
            <a:r>
              <a:rPr lang="en-US" sz="1600" dirty="0"/>
              <a:t> </a:t>
            </a:r>
            <a:r>
              <a:rPr lang="en-US" sz="1600" dirty="0" err="1"/>
              <a:t>ligji</a:t>
            </a:r>
            <a:r>
              <a:rPr lang="en-US" sz="1600" dirty="0"/>
              <a:t> </a:t>
            </a:r>
            <a:r>
              <a:rPr lang="en-US" sz="1600" dirty="0" err="1"/>
              <a:t>parashikon</a:t>
            </a:r>
            <a:r>
              <a:rPr lang="en-US" sz="1600" dirty="0"/>
              <a:t> </a:t>
            </a:r>
            <a:r>
              <a:rPr lang="en-US" sz="1600" dirty="0" err="1"/>
              <a:t>dënim</a:t>
            </a:r>
            <a:r>
              <a:rPr lang="en-US" sz="1600" dirty="0"/>
              <a:t> me </a:t>
            </a:r>
            <a:r>
              <a:rPr lang="en-US" sz="1600" dirty="0" err="1"/>
              <a:t>burgim</a:t>
            </a:r>
            <a:r>
              <a:rPr lang="en-US" sz="1600" dirty="0"/>
              <a:t> jo </a:t>
            </a:r>
            <a:r>
              <a:rPr lang="en-US" sz="1600" dirty="0" err="1"/>
              <a:t>më</a:t>
            </a:r>
            <a:r>
              <a:rPr lang="en-US" sz="1600" dirty="0"/>
              <a:t> </a:t>
            </a:r>
            <a:r>
              <a:rPr lang="en-US" sz="1600" dirty="0" err="1"/>
              <a:t>shumë</a:t>
            </a:r>
            <a:r>
              <a:rPr lang="en-US" sz="1600" dirty="0"/>
              <a:t> </a:t>
            </a:r>
            <a:r>
              <a:rPr lang="en-US" sz="1600" dirty="0" err="1"/>
              <a:t>në</a:t>
            </a:r>
            <a:r>
              <a:rPr lang="en-US" sz="1600" dirty="0"/>
              <a:t> max. se 20 </a:t>
            </a:r>
            <a:r>
              <a:rPr lang="en-US" sz="1600" dirty="0" err="1"/>
              <a:t>vjet</a:t>
            </a:r>
            <a:r>
              <a:rPr lang="en-US" sz="1600" dirty="0"/>
              <a:t>, me </a:t>
            </a:r>
            <a:r>
              <a:rPr lang="en-US" sz="1600" dirty="0" err="1"/>
              <a:t>përjashtim</a:t>
            </a:r>
            <a:r>
              <a:rPr lang="en-US" sz="1600" dirty="0"/>
              <a:t> </a:t>
            </a:r>
            <a:r>
              <a:rPr lang="en-US" sz="1600" dirty="0" err="1"/>
              <a:t>të</a:t>
            </a:r>
            <a:r>
              <a:rPr lang="en-US" sz="1600" dirty="0"/>
              <a:t> </a:t>
            </a:r>
            <a:r>
              <a:rPr lang="en-US" sz="1600" dirty="0" err="1"/>
              <a:t>atyre</a:t>
            </a:r>
            <a:r>
              <a:rPr lang="en-US" sz="1600" dirty="0"/>
              <a:t> </a:t>
            </a:r>
            <a:r>
              <a:rPr lang="en-US" sz="1600" dirty="0" err="1"/>
              <a:t>të</a:t>
            </a:r>
            <a:r>
              <a:rPr lang="en-US" sz="1600" dirty="0"/>
              <a:t> </a:t>
            </a:r>
            <a:r>
              <a:rPr lang="en-US" sz="1600" dirty="0" err="1"/>
              <a:t>parashikuara</a:t>
            </a:r>
            <a:r>
              <a:rPr lang="en-US" sz="1600" dirty="0"/>
              <a:t> </a:t>
            </a:r>
            <a:r>
              <a:rPr lang="en-US" sz="1600" dirty="0" err="1"/>
              <a:t>në</a:t>
            </a:r>
            <a:r>
              <a:rPr lang="en-US" sz="1600" dirty="0"/>
              <a:t> </a:t>
            </a:r>
            <a:r>
              <a:rPr lang="en-US" sz="1600" dirty="0" err="1"/>
              <a:t>gërmën</a:t>
            </a:r>
            <a:r>
              <a:rPr lang="en-US" sz="1600" dirty="0"/>
              <a:t> a);</a:t>
            </a:r>
            <a:endParaRPr lang="en-AL" sz="1600" dirty="0"/>
          </a:p>
          <a:p>
            <a:pPr algn="just">
              <a:buFont typeface="Arial" panose="020B0604020202020204" pitchFamily="34" charset="0"/>
              <a:buAutoNum type="alphaLcParenR"/>
              <a:defRPr/>
            </a:pPr>
            <a:r>
              <a:rPr lang="en-US" sz="1600" dirty="0" err="1"/>
              <a:t>gjashtë</a:t>
            </a:r>
            <a:r>
              <a:rPr lang="en-US" sz="1600" dirty="0"/>
              <a:t> </a:t>
            </a:r>
            <a:r>
              <a:rPr lang="en-US" sz="1600" dirty="0" err="1"/>
              <a:t>vjet</a:t>
            </a:r>
            <a:r>
              <a:rPr lang="en-US" sz="1600" dirty="0"/>
              <a:t>, </a:t>
            </a:r>
            <a:r>
              <a:rPr lang="en-US" sz="1600" dirty="0" err="1"/>
              <a:t>kur</a:t>
            </a:r>
            <a:r>
              <a:rPr lang="en-US" sz="1600" dirty="0"/>
              <a:t> </a:t>
            </a:r>
            <a:r>
              <a:rPr lang="en-US" sz="1600" dirty="0" err="1"/>
              <a:t>procedohet</a:t>
            </a:r>
            <a:r>
              <a:rPr lang="en-US" sz="1600" dirty="0"/>
              <a:t> </a:t>
            </a:r>
            <a:r>
              <a:rPr lang="en-US" sz="1600" dirty="0" err="1"/>
              <a:t>për</a:t>
            </a:r>
            <a:r>
              <a:rPr lang="en-US" sz="1600" dirty="0"/>
              <a:t> </a:t>
            </a:r>
            <a:r>
              <a:rPr lang="en-US" sz="1600" dirty="0" err="1"/>
              <a:t>krime</a:t>
            </a:r>
            <a:r>
              <a:rPr lang="en-US" sz="1600" dirty="0"/>
              <a:t> </a:t>
            </a:r>
            <a:r>
              <a:rPr lang="en-US" sz="1600" dirty="0" err="1"/>
              <a:t>për</a:t>
            </a:r>
            <a:r>
              <a:rPr lang="en-US" sz="1600" dirty="0"/>
              <a:t> </a:t>
            </a:r>
            <a:r>
              <a:rPr lang="en-US" sz="1600" dirty="0" err="1"/>
              <a:t>të</a:t>
            </a:r>
            <a:r>
              <a:rPr lang="en-US" sz="1600" dirty="0"/>
              <a:t> </a:t>
            </a:r>
            <a:r>
              <a:rPr lang="en-US" sz="1600" dirty="0" err="1"/>
              <a:t>cilat</a:t>
            </a:r>
            <a:r>
              <a:rPr lang="en-US" sz="1600" dirty="0"/>
              <a:t> </a:t>
            </a:r>
            <a:r>
              <a:rPr lang="en-US" sz="1600" dirty="0" err="1"/>
              <a:t>ligji</a:t>
            </a:r>
            <a:r>
              <a:rPr lang="en-US" sz="1600" dirty="0"/>
              <a:t> </a:t>
            </a:r>
            <a:r>
              <a:rPr lang="en-US" sz="1600" dirty="0" err="1"/>
              <a:t>parashikon</a:t>
            </a:r>
            <a:r>
              <a:rPr lang="en-US" sz="1600" dirty="0"/>
              <a:t> </a:t>
            </a:r>
            <a:r>
              <a:rPr lang="en-US" sz="1600" dirty="0" err="1"/>
              <a:t>burgim</a:t>
            </a:r>
            <a:r>
              <a:rPr lang="en-US" sz="1600" dirty="0"/>
              <a:t> </a:t>
            </a:r>
            <a:r>
              <a:rPr lang="en-US" sz="1600" dirty="0" err="1"/>
              <a:t>të</a:t>
            </a:r>
            <a:r>
              <a:rPr lang="en-US" sz="1600" dirty="0"/>
              <a:t> </a:t>
            </a:r>
            <a:r>
              <a:rPr lang="en-US" sz="1600" dirty="0" err="1"/>
              <a:t>përjetshëm</a:t>
            </a:r>
            <a:r>
              <a:rPr lang="en-US" sz="1600" dirty="0"/>
              <a:t> </a:t>
            </a:r>
            <a:r>
              <a:rPr lang="en-US" sz="1600" dirty="0" err="1"/>
              <a:t>ose</a:t>
            </a:r>
            <a:r>
              <a:rPr lang="en-US" sz="1600" dirty="0"/>
              <a:t> </a:t>
            </a:r>
            <a:r>
              <a:rPr lang="en-US" sz="1600" dirty="0" err="1"/>
              <a:t>dënim</a:t>
            </a:r>
            <a:r>
              <a:rPr lang="en-US" sz="1600" dirty="0"/>
              <a:t> me </a:t>
            </a:r>
            <a:r>
              <a:rPr lang="en-US" sz="1600" dirty="0" err="1"/>
              <a:t>burgim</a:t>
            </a:r>
            <a:r>
              <a:rPr lang="en-US" sz="1600" dirty="0"/>
              <a:t> </a:t>
            </a:r>
            <a:r>
              <a:rPr lang="en-US" sz="1600" dirty="0" err="1"/>
              <a:t>më</a:t>
            </a:r>
            <a:r>
              <a:rPr lang="en-US" sz="1600" dirty="0"/>
              <a:t> </a:t>
            </a:r>
            <a:r>
              <a:rPr lang="en-US" sz="1600" dirty="0" err="1"/>
              <a:t>shumë</a:t>
            </a:r>
            <a:r>
              <a:rPr lang="en-US" sz="1600" dirty="0"/>
              <a:t> </a:t>
            </a:r>
            <a:r>
              <a:rPr lang="en-US" sz="1600" dirty="0" err="1"/>
              <a:t>në</a:t>
            </a:r>
            <a:r>
              <a:rPr lang="en-US" sz="1600" dirty="0"/>
              <a:t> max. se 20 </a:t>
            </a:r>
            <a:r>
              <a:rPr lang="en-US" sz="1600" dirty="0" err="1"/>
              <a:t>vjet</a:t>
            </a:r>
            <a:r>
              <a:rPr lang="en-US" sz="1600" dirty="0"/>
              <a:t> </a:t>
            </a:r>
            <a:r>
              <a:rPr lang="en-US" sz="1600" dirty="0" err="1"/>
              <a:t>burgim</a:t>
            </a:r>
            <a:r>
              <a:rPr lang="en-US" sz="1600" dirty="0"/>
              <a:t>.</a:t>
            </a:r>
            <a:endParaRPr lang="en-AL" sz="1600" dirty="0"/>
          </a:p>
          <a:p>
            <a:pPr marL="0" indent="0" algn="just">
              <a:buNone/>
              <a:defRPr/>
            </a:pPr>
            <a:endParaRPr lang="en-AL" sz="1600" b="1" dirty="0"/>
          </a:p>
        </p:txBody>
      </p:sp>
      <p:sp>
        <p:nvSpPr>
          <p:cNvPr id="4" name="Content Placeholder 3"/>
          <p:cNvSpPr>
            <a:spLocks noGrp="1"/>
          </p:cNvSpPr>
          <p:nvPr>
            <p:ph sz="half" idx="2"/>
          </p:nvPr>
        </p:nvSpPr>
        <p:spPr>
          <a:xfrm>
            <a:off x="6172200" y="1295401"/>
            <a:ext cx="4038600" cy="4830763"/>
          </a:xfrm>
          <a:solidFill>
            <a:srgbClr val="9CD9ED"/>
          </a:solidFill>
          <a:ln>
            <a:solidFill>
              <a:srgbClr val="0070C0"/>
            </a:solidFill>
          </a:ln>
        </p:spPr>
        <p:txBody>
          <a:bodyPr>
            <a:normAutofit lnSpcReduction="10000"/>
          </a:bodyPr>
          <a:lstStyle/>
          <a:p>
            <a:pPr algn="just">
              <a:defRPr/>
            </a:pPr>
            <a:r>
              <a:rPr lang="en-AL" sz="1600" b="1" dirty="0"/>
              <a:t>Neni 263</a:t>
            </a:r>
          </a:p>
          <a:p>
            <a:pPr marL="0" indent="0" algn="just">
              <a:buNone/>
              <a:defRPr/>
            </a:pPr>
            <a:r>
              <a:rPr lang="en-AL" sz="1600" b="1" dirty="0"/>
              <a:t>6. Koh</a:t>
            </a:r>
            <a:r>
              <a:rPr lang="en-GB" sz="1600" b="1" dirty="0" err="1"/>
              <a:t>ë</a:t>
            </a:r>
            <a:r>
              <a:rPr lang="en-AL" sz="1600" b="1" dirty="0"/>
              <a:t>zgjatja t</a:t>
            </a:r>
            <a:r>
              <a:rPr lang="en-GB" sz="1600" b="1" dirty="0" err="1"/>
              <a:t>ë</a:t>
            </a:r>
            <a:r>
              <a:rPr lang="en-AL" sz="1600" b="1" dirty="0"/>
              <a:t>r</a:t>
            </a:r>
            <a:r>
              <a:rPr lang="en-GB" sz="1600" b="1" dirty="0" err="1"/>
              <a:t>ë</a:t>
            </a:r>
            <a:r>
              <a:rPr lang="en-AL" sz="1600" b="1" dirty="0"/>
              <a:t>sore e paraburgimit, duke marr</a:t>
            </a:r>
            <a:r>
              <a:rPr lang="en-GB" sz="1600" b="1" dirty="0" err="1"/>
              <a:t>ë</a:t>
            </a:r>
            <a:r>
              <a:rPr lang="en-AL" sz="1600" b="1" dirty="0"/>
              <a:t> parasysh edhe zgjatjet e b</a:t>
            </a:r>
            <a:r>
              <a:rPr lang="en-GB" sz="1600" b="1" dirty="0" err="1"/>
              <a:t>ë</a:t>
            </a:r>
            <a:r>
              <a:rPr lang="en-AL" sz="1600" b="1" dirty="0"/>
              <a:t>ra sipas nenit 305, nuk mund t</a:t>
            </a:r>
            <a:r>
              <a:rPr lang="en-GB" sz="1600" b="1" dirty="0" err="1"/>
              <a:t>ë</a:t>
            </a:r>
            <a:r>
              <a:rPr lang="en-AL" sz="1600" b="1" dirty="0"/>
              <a:t> kaloj</a:t>
            </a:r>
            <a:r>
              <a:rPr lang="en-GB" sz="1600" b="1" dirty="0" err="1"/>
              <a:t>ë</a:t>
            </a:r>
            <a:r>
              <a:rPr lang="en-AL" sz="1600" b="1" dirty="0"/>
              <a:t> k</a:t>
            </a:r>
            <a:r>
              <a:rPr lang="en-GB" sz="1600" b="1" dirty="0" err="1"/>
              <a:t>ë</a:t>
            </a:r>
            <a:r>
              <a:rPr lang="en-AL" sz="1600" b="1" dirty="0"/>
              <a:t>to afate:</a:t>
            </a:r>
          </a:p>
          <a:p>
            <a:pPr algn="just">
              <a:buFont typeface="Arial" panose="020B0604020202020204" pitchFamily="34" charset="0"/>
              <a:buAutoNum type="alphaLcParenR"/>
              <a:defRPr/>
            </a:pPr>
            <a:r>
              <a:rPr lang="en-AL" sz="1600" dirty="0"/>
              <a:t>10 muaj, kur procedohet p</a:t>
            </a:r>
            <a:r>
              <a:rPr lang="en-GB" sz="1600" dirty="0" err="1"/>
              <a:t>ë</a:t>
            </a:r>
            <a:r>
              <a:rPr lang="en-AL" sz="1600" dirty="0"/>
              <a:t>r kund</a:t>
            </a:r>
            <a:r>
              <a:rPr lang="en-GB" sz="1600" dirty="0" err="1"/>
              <a:t>ë</a:t>
            </a:r>
            <a:r>
              <a:rPr lang="en-AL" sz="1600" dirty="0"/>
              <a:t>rvajtje penale;</a:t>
            </a:r>
          </a:p>
          <a:p>
            <a:pPr algn="just">
              <a:buFont typeface="Arial" panose="020B0604020202020204" pitchFamily="34" charset="0"/>
              <a:buAutoNum type="alphaLcParenR"/>
              <a:defRPr/>
            </a:pPr>
            <a:r>
              <a:rPr lang="en-GB" sz="1600" dirty="0"/>
              <a:t>D</a:t>
            </a:r>
            <a:r>
              <a:rPr lang="en-AL" sz="1600" dirty="0"/>
              <a:t>y vjet, kur procedohet p</a:t>
            </a:r>
            <a:r>
              <a:rPr lang="en-GB" sz="1600" dirty="0" err="1"/>
              <a:t>ë</a:t>
            </a:r>
            <a:r>
              <a:rPr lang="en-AL" sz="1600" dirty="0"/>
              <a:t>r krime q</a:t>
            </a:r>
            <a:r>
              <a:rPr lang="en-GB" sz="1600" dirty="0" err="1"/>
              <a:t>ë</a:t>
            </a:r>
            <a:r>
              <a:rPr lang="en-AL" sz="1600" dirty="0"/>
              <a:t> d</a:t>
            </a:r>
            <a:r>
              <a:rPr lang="en-GB" sz="1600" dirty="0" err="1"/>
              <a:t>ë</a:t>
            </a:r>
            <a:r>
              <a:rPr lang="en-AL" sz="1600" dirty="0"/>
              <a:t>nohen n</a:t>
            </a:r>
            <a:r>
              <a:rPr lang="en-GB" sz="1600" dirty="0" err="1"/>
              <a:t>ë</a:t>
            </a:r>
            <a:r>
              <a:rPr lang="en-AL" sz="1600" dirty="0"/>
              <a:t> maksimum deri n</a:t>
            </a:r>
            <a:r>
              <a:rPr lang="en-GB" sz="1600" dirty="0" err="1"/>
              <a:t>ë</a:t>
            </a:r>
            <a:r>
              <a:rPr lang="en-AL" sz="1600" dirty="0"/>
              <a:t>  10 vjet;</a:t>
            </a:r>
          </a:p>
          <a:p>
            <a:pPr algn="just">
              <a:buFont typeface="Arial" panose="020B0604020202020204" pitchFamily="34" charset="0"/>
              <a:buAutoNum type="alphaLcParenR"/>
              <a:defRPr/>
            </a:pPr>
            <a:r>
              <a:rPr lang="en-GB" sz="1600" dirty="0"/>
              <a:t>T</a:t>
            </a:r>
            <a:r>
              <a:rPr lang="en-AL" sz="1600" dirty="0"/>
              <a:t>re vjet, kur procedohet p</a:t>
            </a:r>
            <a:r>
              <a:rPr lang="en-GB" sz="1600" dirty="0" err="1"/>
              <a:t>ë</a:t>
            </a:r>
            <a:r>
              <a:rPr lang="en-AL" sz="1600" dirty="0"/>
              <a:t>r krime q</a:t>
            </a:r>
            <a:r>
              <a:rPr lang="en-GB" sz="1600" dirty="0" err="1"/>
              <a:t>ë</a:t>
            </a:r>
            <a:r>
              <a:rPr lang="en-AL" sz="1600" dirty="0"/>
              <a:t> d</a:t>
            </a:r>
            <a:r>
              <a:rPr lang="en-GB" sz="1600" dirty="0" err="1"/>
              <a:t>ë</a:t>
            </a:r>
            <a:r>
              <a:rPr lang="en-AL" sz="1600" dirty="0"/>
              <a:t>nohen n</a:t>
            </a:r>
            <a:r>
              <a:rPr lang="en-GB" sz="1600" dirty="0" err="1"/>
              <a:t>ë</a:t>
            </a:r>
            <a:r>
              <a:rPr lang="en-AL" sz="1600" dirty="0"/>
              <a:t> maksimum jo m</a:t>
            </a:r>
            <a:r>
              <a:rPr lang="en-GB" sz="1600" dirty="0" err="1"/>
              <a:t>ë</a:t>
            </a:r>
            <a:r>
              <a:rPr lang="en-AL" sz="1600" dirty="0"/>
              <a:t> pak se 10 vjet burgim ose me burgim t</a:t>
            </a:r>
            <a:r>
              <a:rPr lang="en-GB" sz="1600" dirty="0" err="1"/>
              <a:t>ë</a:t>
            </a:r>
            <a:r>
              <a:rPr lang="en-AL" sz="1600" dirty="0"/>
              <a:t> p</a:t>
            </a:r>
            <a:r>
              <a:rPr lang="en-GB" sz="1600" dirty="0" err="1"/>
              <a:t>ë</a:t>
            </a:r>
            <a:r>
              <a:rPr lang="en-AL" sz="1600" dirty="0"/>
              <a:t>rjetsh</a:t>
            </a:r>
            <a:r>
              <a:rPr lang="en-GB" sz="1600" dirty="0" err="1"/>
              <a:t>ë</a:t>
            </a:r>
            <a:r>
              <a:rPr lang="en-AL" sz="1600" dirty="0"/>
              <a:t>m.</a:t>
            </a:r>
          </a:p>
        </p:txBody>
      </p:sp>
    </p:spTree>
    <p:extLst>
      <p:ext uri="{BB962C8B-B14F-4D97-AF65-F5344CB8AC3E}">
        <p14:creationId xmlns:p14="http://schemas.microsoft.com/office/powerpoint/2010/main" val="40461218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Title 1"/>
          <p:cNvSpPr>
            <a:spLocks noGrp="1"/>
          </p:cNvSpPr>
          <p:nvPr>
            <p:ph type="title"/>
          </p:nvPr>
        </p:nvSpPr>
        <p:spPr>
          <a:xfrm>
            <a:off x="1981200" y="274638"/>
            <a:ext cx="8229600" cy="715962"/>
          </a:xfrm>
        </p:spPr>
        <p:txBody>
          <a:bodyPr/>
          <a:lstStyle/>
          <a:p>
            <a:r>
              <a:rPr lang="en-US" altLang="en-US"/>
              <a:t>Ç</a:t>
            </a:r>
            <a:r>
              <a:rPr lang="en-GB" altLang="en-US"/>
              <a:t>ë</a:t>
            </a:r>
            <a:r>
              <a:rPr lang="en-US" altLang="en-US"/>
              <a:t>shtje p</a:t>
            </a:r>
            <a:r>
              <a:rPr lang="en-GB" altLang="en-US"/>
              <a:t>ë</a:t>
            </a:r>
            <a:r>
              <a:rPr lang="en-US" altLang="en-US"/>
              <a:t>r diskutim</a:t>
            </a:r>
          </a:p>
        </p:txBody>
      </p:sp>
      <p:sp>
        <p:nvSpPr>
          <p:cNvPr id="3" name="Content Placeholder 2"/>
          <p:cNvSpPr>
            <a:spLocks noGrp="1"/>
          </p:cNvSpPr>
          <p:nvPr>
            <p:ph idx="1"/>
          </p:nvPr>
        </p:nvSpPr>
        <p:spPr>
          <a:xfrm>
            <a:off x="1981200" y="990600"/>
            <a:ext cx="8229600" cy="5486400"/>
          </a:xfrm>
        </p:spPr>
        <p:txBody>
          <a:bodyPr>
            <a:normAutofit fontScale="92500" lnSpcReduction="20000"/>
          </a:bodyPr>
          <a:lstStyle/>
          <a:p>
            <a:pPr marL="0" indent="0" algn="just">
              <a:buNone/>
              <a:defRPr/>
            </a:pPr>
            <a:r>
              <a:rPr lang="en-AL" b="1" dirty="0"/>
              <a:t>1. </a:t>
            </a:r>
            <a:r>
              <a:rPr lang="en-AL" dirty="0"/>
              <a:t>Si do t</a:t>
            </a:r>
            <a:r>
              <a:rPr lang="en-GB" dirty="0" err="1"/>
              <a:t>ë</a:t>
            </a:r>
            <a:r>
              <a:rPr lang="en-AL" dirty="0"/>
              <a:t> veprohet n</a:t>
            </a:r>
            <a:r>
              <a:rPr lang="en-GB" dirty="0" err="1"/>
              <a:t>ë</a:t>
            </a:r>
            <a:r>
              <a:rPr lang="en-AL" dirty="0"/>
              <a:t> rastin e mas</a:t>
            </a:r>
            <a:r>
              <a:rPr lang="en-GB" dirty="0" err="1"/>
              <a:t>ë</a:t>
            </a:r>
            <a:r>
              <a:rPr lang="en-AL" dirty="0"/>
              <a:t>s s</a:t>
            </a:r>
            <a:r>
              <a:rPr lang="en-GB" dirty="0" err="1"/>
              <a:t>ë</a:t>
            </a:r>
            <a:r>
              <a:rPr lang="en-AL" dirty="0"/>
              <a:t> sigurimit “Shtrim </a:t>
            </a:r>
            <a:r>
              <a:rPr lang="en-GB" dirty="0" err="1"/>
              <a:t>i</a:t>
            </a:r>
            <a:r>
              <a:rPr lang="en-AL" dirty="0"/>
              <a:t> p</a:t>
            </a:r>
            <a:r>
              <a:rPr lang="en-GB" dirty="0" err="1"/>
              <a:t>ë</a:t>
            </a:r>
            <a:r>
              <a:rPr lang="en-AL" dirty="0"/>
              <a:t>rkohsh</a:t>
            </a:r>
            <a:r>
              <a:rPr lang="en-GB" dirty="0" err="1"/>
              <a:t>ë</a:t>
            </a:r>
            <a:r>
              <a:rPr lang="en-AL" dirty="0"/>
              <a:t>m n</a:t>
            </a:r>
            <a:r>
              <a:rPr lang="en-GB" dirty="0" err="1"/>
              <a:t>ë</a:t>
            </a:r>
            <a:r>
              <a:rPr lang="en-AL" dirty="0"/>
              <a:t> nj</a:t>
            </a:r>
            <a:r>
              <a:rPr lang="en-GB" dirty="0" err="1"/>
              <a:t>ë</a:t>
            </a:r>
            <a:r>
              <a:rPr lang="en-AL" dirty="0"/>
              <a:t> spital psikiatrik”, parashikuar nga neni 239 </a:t>
            </a:r>
            <a:r>
              <a:rPr lang="en-GB" dirty="0"/>
              <a:t>I</a:t>
            </a:r>
            <a:r>
              <a:rPr lang="en-AL" dirty="0"/>
              <a:t> KPrP, n</a:t>
            </a:r>
            <a:r>
              <a:rPr lang="en-GB" dirty="0" err="1"/>
              <a:t>ë</a:t>
            </a:r>
            <a:r>
              <a:rPr lang="en-AL" dirty="0"/>
              <a:t> rastin kur tejkalohen afatet e parashikuar n</a:t>
            </a:r>
            <a:r>
              <a:rPr lang="en-GB" dirty="0" err="1"/>
              <a:t>ë</a:t>
            </a:r>
            <a:r>
              <a:rPr lang="en-AL" dirty="0"/>
              <a:t> nenin 263/1 g</a:t>
            </a:r>
            <a:r>
              <a:rPr lang="en-GB" dirty="0" err="1"/>
              <a:t>ë</a:t>
            </a:r>
            <a:r>
              <a:rPr lang="en-AL" dirty="0"/>
              <a:t>rma a, b apo c t</a:t>
            </a:r>
            <a:r>
              <a:rPr lang="en-GB" dirty="0" err="1"/>
              <a:t>ë</a:t>
            </a:r>
            <a:r>
              <a:rPr lang="en-AL" dirty="0"/>
              <a:t> KPRP? Shtrohet kjo pyetje duke patur parasysh se ne Kodin PP nuk ka asnje parashikim ligjor per limit t</a:t>
            </a:r>
            <a:r>
              <a:rPr lang="en-GB" dirty="0" err="1"/>
              <a:t>ë</a:t>
            </a:r>
            <a:r>
              <a:rPr lang="en-AL" dirty="0"/>
              <a:t> afateve t</a:t>
            </a:r>
            <a:r>
              <a:rPr lang="en-GB" dirty="0" err="1"/>
              <a:t>ë</a:t>
            </a:r>
            <a:r>
              <a:rPr lang="en-AL" dirty="0"/>
              <a:t> mbajtjes s</a:t>
            </a:r>
            <a:r>
              <a:rPr lang="en-GB" dirty="0" err="1"/>
              <a:t>ë</a:t>
            </a:r>
            <a:r>
              <a:rPr lang="en-AL" dirty="0"/>
              <a:t> k</a:t>
            </a:r>
            <a:r>
              <a:rPr lang="en-GB" dirty="0" err="1"/>
              <a:t>ë</a:t>
            </a:r>
            <a:r>
              <a:rPr lang="en-AL" dirty="0"/>
              <a:t>tyre personave n</a:t>
            </a:r>
            <a:r>
              <a:rPr lang="en-GB" dirty="0" err="1"/>
              <a:t>ë</a:t>
            </a:r>
            <a:r>
              <a:rPr lang="en-AL" dirty="0"/>
              <a:t> institucionet e posacme dhe se </a:t>
            </a:r>
            <a:r>
              <a:rPr lang="en-GB" dirty="0"/>
              <a:t>I</a:t>
            </a:r>
            <a:r>
              <a:rPr lang="en-AL" dirty="0"/>
              <a:t> vetmi parashikim </a:t>
            </a:r>
            <a:r>
              <a:rPr lang="en-GB" dirty="0" err="1"/>
              <a:t>ë</a:t>
            </a:r>
            <a:r>
              <a:rPr lang="en-AL" dirty="0"/>
              <a:t>sht</a:t>
            </a:r>
            <a:r>
              <a:rPr lang="en-GB" dirty="0" err="1"/>
              <a:t>ë</a:t>
            </a:r>
            <a:r>
              <a:rPr lang="en-AL" dirty="0"/>
              <a:t> ai </a:t>
            </a:r>
            <a:r>
              <a:rPr lang="en-GB" dirty="0"/>
              <a:t>I </a:t>
            </a:r>
            <a:r>
              <a:rPr lang="en-GB" dirty="0" err="1"/>
              <a:t>afatit</a:t>
            </a:r>
            <a:r>
              <a:rPr lang="en-GB" dirty="0"/>
              <a:t> 1 </a:t>
            </a:r>
            <a:r>
              <a:rPr lang="en-GB" dirty="0" err="1"/>
              <a:t>vjecar</a:t>
            </a:r>
            <a:r>
              <a:rPr lang="en-GB" dirty="0"/>
              <a:t> </a:t>
            </a:r>
            <a:r>
              <a:rPr lang="en-GB" dirty="0" err="1"/>
              <a:t>të</a:t>
            </a:r>
            <a:r>
              <a:rPr lang="en-GB" dirty="0"/>
              <a:t> </a:t>
            </a:r>
            <a:r>
              <a:rPr lang="en-GB" dirty="0" err="1"/>
              <a:t>rivlerësimit</a:t>
            </a:r>
            <a:r>
              <a:rPr lang="en-GB" dirty="0"/>
              <a:t> </a:t>
            </a:r>
            <a:r>
              <a:rPr lang="en-GB" dirty="0" err="1"/>
              <a:t>të</a:t>
            </a:r>
            <a:r>
              <a:rPr lang="en-GB" dirty="0"/>
              <a:t> </a:t>
            </a:r>
            <a:r>
              <a:rPr lang="en-GB" dirty="0" err="1"/>
              <a:t>masës</a:t>
            </a:r>
            <a:r>
              <a:rPr lang="en-GB" dirty="0"/>
              <a:t> </a:t>
            </a:r>
            <a:r>
              <a:rPr lang="en-GB" dirty="0" err="1"/>
              <a:t>mjeksore</a:t>
            </a:r>
            <a:r>
              <a:rPr lang="en-GB" dirty="0"/>
              <a:t> (</a:t>
            </a:r>
            <a:r>
              <a:rPr lang="en-GB" dirty="0" err="1"/>
              <a:t>neni</a:t>
            </a:r>
            <a:r>
              <a:rPr lang="en-GB" dirty="0"/>
              <a:t> 46 i </a:t>
            </a:r>
            <a:r>
              <a:rPr lang="en-GB" dirty="0" err="1"/>
              <a:t>Kodit</a:t>
            </a:r>
            <a:r>
              <a:rPr lang="en-GB" dirty="0"/>
              <a:t> Penal)</a:t>
            </a:r>
            <a:r>
              <a:rPr lang="en-AL" dirty="0"/>
              <a:t>. Nd</a:t>
            </a:r>
            <a:r>
              <a:rPr lang="en-GB" dirty="0" err="1"/>
              <a:t>ë</a:t>
            </a:r>
            <a:r>
              <a:rPr lang="en-AL" dirty="0"/>
              <a:t>rkohe KPP Italiane e kaparashikuar shprehimisht zbatimin e afateve t</a:t>
            </a:r>
            <a:r>
              <a:rPr lang="en-GB" dirty="0" err="1"/>
              <a:t>ë</a:t>
            </a:r>
            <a:r>
              <a:rPr lang="en-AL" dirty="0"/>
              <a:t> paraburgimit edhe p</a:t>
            </a:r>
            <a:r>
              <a:rPr lang="en-GB" dirty="0" err="1"/>
              <a:t>ë</a:t>
            </a:r>
            <a:r>
              <a:rPr lang="en-AL" dirty="0"/>
              <a:t>r k</a:t>
            </a:r>
            <a:r>
              <a:rPr lang="en-GB" dirty="0" err="1"/>
              <a:t>ë</a:t>
            </a:r>
            <a:r>
              <a:rPr lang="en-AL" dirty="0"/>
              <a:t>t</a:t>
            </a:r>
            <a:r>
              <a:rPr lang="en-GB" dirty="0" err="1"/>
              <a:t>ë</a:t>
            </a:r>
            <a:r>
              <a:rPr lang="en-AL" dirty="0"/>
              <a:t> mas</a:t>
            </a:r>
            <a:r>
              <a:rPr lang="en-GB" dirty="0" err="1"/>
              <a:t>ë</a:t>
            </a:r>
            <a:r>
              <a:rPr lang="en-AL" dirty="0"/>
              <a:t> sigurimi.</a:t>
            </a:r>
          </a:p>
          <a:p>
            <a:pPr marL="0" indent="0" algn="just">
              <a:buNone/>
              <a:defRPr/>
            </a:pPr>
            <a:r>
              <a:rPr lang="en-AL" b="1" dirty="0"/>
              <a:t>2. </a:t>
            </a:r>
            <a:r>
              <a:rPr lang="en-AL" dirty="0"/>
              <a:t>N</a:t>
            </a:r>
            <a:r>
              <a:rPr lang="en-GB" dirty="0" err="1"/>
              <a:t>ë</a:t>
            </a:r>
            <a:r>
              <a:rPr lang="en-AL" dirty="0"/>
              <a:t> rastin e prishjes s</a:t>
            </a:r>
            <a:r>
              <a:rPr lang="en-GB" dirty="0" err="1"/>
              <a:t>ë</a:t>
            </a:r>
            <a:r>
              <a:rPr lang="en-AL" dirty="0"/>
              <a:t> vendimit t</a:t>
            </a:r>
            <a:r>
              <a:rPr lang="en-GB" dirty="0" err="1"/>
              <a:t>ë</a:t>
            </a:r>
            <a:r>
              <a:rPr lang="en-AL" dirty="0"/>
              <a:t> form</a:t>
            </a:r>
            <a:r>
              <a:rPr lang="en-GB" dirty="0" err="1"/>
              <a:t>ë</a:t>
            </a:r>
            <a:r>
              <a:rPr lang="en-AL" dirty="0"/>
              <a:t>s s</a:t>
            </a:r>
            <a:r>
              <a:rPr lang="en-GB" dirty="0" err="1"/>
              <a:t>ë</a:t>
            </a:r>
            <a:r>
              <a:rPr lang="en-AL" dirty="0"/>
              <a:t> prer</a:t>
            </a:r>
            <a:r>
              <a:rPr lang="en-GB" dirty="0" err="1"/>
              <a:t>ë</a:t>
            </a:r>
            <a:r>
              <a:rPr lang="en-AL" dirty="0"/>
              <a:t> sipas neni 450 t</a:t>
            </a:r>
            <a:r>
              <a:rPr lang="en-GB" dirty="0" err="1"/>
              <a:t>ë</a:t>
            </a:r>
            <a:r>
              <a:rPr lang="en-AL" dirty="0"/>
              <a:t> KPP (Rastet e Rishikimit), a do t</a:t>
            </a:r>
            <a:r>
              <a:rPr lang="en-GB" dirty="0" err="1"/>
              <a:t>ë</a:t>
            </a:r>
            <a:r>
              <a:rPr lang="en-AL" dirty="0"/>
              <a:t> merret n</a:t>
            </a:r>
            <a:r>
              <a:rPr lang="en-GB" dirty="0" err="1"/>
              <a:t>ë</a:t>
            </a:r>
            <a:r>
              <a:rPr lang="en-AL" dirty="0"/>
              <a:t> shqyrtim k</a:t>
            </a:r>
            <a:r>
              <a:rPr lang="en-GB" dirty="0" err="1"/>
              <a:t>ë</a:t>
            </a:r>
            <a:r>
              <a:rPr lang="en-AL" dirty="0"/>
              <a:t>rkesa p</a:t>
            </a:r>
            <a:r>
              <a:rPr lang="en-GB" dirty="0" err="1"/>
              <a:t>ë</a:t>
            </a:r>
            <a:r>
              <a:rPr lang="en-AL" dirty="0"/>
              <a:t>r shuarje t</a:t>
            </a:r>
            <a:r>
              <a:rPr lang="en-GB" dirty="0" err="1"/>
              <a:t>ë</a:t>
            </a:r>
            <a:r>
              <a:rPr lang="en-AL" dirty="0"/>
              <a:t> mas</a:t>
            </a:r>
            <a:r>
              <a:rPr lang="en-GB" dirty="0" err="1"/>
              <a:t>ë</a:t>
            </a:r>
            <a:r>
              <a:rPr lang="en-AL" dirty="0"/>
              <a:t>s s</a:t>
            </a:r>
            <a:r>
              <a:rPr lang="en-GB" dirty="0" err="1"/>
              <a:t>ë</a:t>
            </a:r>
            <a:r>
              <a:rPr lang="en-AL" dirty="0"/>
              <a:t> sigurimit kur kan</a:t>
            </a:r>
            <a:r>
              <a:rPr lang="en-GB" dirty="0" err="1"/>
              <a:t>ë</a:t>
            </a:r>
            <a:r>
              <a:rPr lang="en-AL" dirty="0"/>
              <a:t> tejkaluar afatet sipas nenit 263 t</a:t>
            </a:r>
            <a:r>
              <a:rPr lang="en-GB" dirty="0" err="1"/>
              <a:t>ë</a:t>
            </a:r>
            <a:r>
              <a:rPr lang="en-AL" dirty="0"/>
              <a:t> KPRP, duke patur parasysh faktin se tashm</a:t>
            </a:r>
            <a:r>
              <a:rPr lang="en-GB" dirty="0" err="1"/>
              <a:t>ë</a:t>
            </a:r>
            <a:r>
              <a:rPr lang="en-AL" dirty="0"/>
              <a:t> </a:t>
            </a:r>
            <a:r>
              <a:rPr lang="en-US" dirty="0"/>
              <a:t>i </a:t>
            </a:r>
            <a:r>
              <a:rPr lang="en-US" dirty="0" err="1"/>
              <a:t>dënuari</a:t>
            </a:r>
            <a:r>
              <a:rPr lang="en-US" dirty="0"/>
              <a:t> </a:t>
            </a:r>
            <a:r>
              <a:rPr lang="en-US" dirty="0" err="1"/>
              <a:t>ruan</a:t>
            </a:r>
            <a:r>
              <a:rPr lang="en-US" dirty="0"/>
              <a:t> </a:t>
            </a:r>
            <a:r>
              <a:rPr lang="en-US" dirty="0" err="1"/>
              <a:t>të</a:t>
            </a:r>
            <a:r>
              <a:rPr lang="en-US" dirty="0"/>
              <a:t> </a:t>
            </a:r>
            <a:r>
              <a:rPr lang="en-US" dirty="0" err="1"/>
              <a:t>njëjtën</a:t>
            </a:r>
            <a:r>
              <a:rPr lang="en-US" dirty="0"/>
              <a:t> </a:t>
            </a:r>
            <a:r>
              <a:rPr lang="en-US" dirty="0" err="1"/>
              <a:t>pozitë</a:t>
            </a:r>
            <a:r>
              <a:rPr lang="en-US" dirty="0"/>
              <a:t> </a:t>
            </a:r>
            <a:r>
              <a:rPr lang="en-US" dirty="0" err="1"/>
              <a:t>proceduriale</a:t>
            </a:r>
            <a:r>
              <a:rPr lang="en-US" dirty="0"/>
              <a:t>.</a:t>
            </a:r>
          </a:p>
          <a:p>
            <a:pPr marL="0" indent="0" algn="just">
              <a:buNone/>
              <a:defRPr/>
            </a:pPr>
            <a:r>
              <a:rPr lang="en-US" b="1" dirty="0"/>
              <a:t>3.</a:t>
            </a:r>
            <a:r>
              <a:rPr lang="en-US" dirty="0"/>
              <a:t> </a:t>
            </a:r>
            <a:r>
              <a:rPr lang="en-US" dirty="0" err="1"/>
              <a:t>Cfarë</a:t>
            </a:r>
            <a:r>
              <a:rPr lang="en-US" dirty="0"/>
              <a:t> do </a:t>
            </a:r>
            <a:r>
              <a:rPr lang="en-US" dirty="0" err="1"/>
              <a:t>të</a:t>
            </a:r>
            <a:r>
              <a:rPr lang="en-US" dirty="0"/>
              <a:t> </a:t>
            </a:r>
            <a:r>
              <a:rPr lang="en-US" dirty="0" err="1"/>
              <a:t>kuptojmë</a:t>
            </a:r>
            <a:r>
              <a:rPr lang="en-US" dirty="0"/>
              <a:t> me </a:t>
            </a:r>
            <a:r>
              <a:rPr lang="en-US" dirty="0" err="1"/>
              <a:t>parashikimin</a:t>
            </a:r>
            <a:r>
              <a:rPr lang="en-US" dirty="0"/>
              <a:t> e </a:t>
            </a:r>
            <a:r>
              <a:rPr lang="en-US" dirty="0" err="1"/>
              <a:t>nenit</a:t>
            </a:r>
            <a:r>
              <a:rPr lang="en-US" dirty="0"/>
              <a:t> 264/3 </a:t>
            </a:r>
            <a:r>
              <a:rPr lang="en-US" dirty="0" err="1"/>
              <a:t>sipas</a:t>
            </a:r>
            <a:r>
              <a:rPr lang="en-US" dirty="0"/>
              <a:t> </a:t>
            </a:r>
            <a:r>
              <a:rPr lang="en-US" dirty="0" err="1"/>
              <a:t>të</a:t>
            </a:r>
            <a:r>
              <a:rPr lang="en-US" dirty="0"/>
              <a:t> </a:t>
            </a:r>
            <a:r>
              <a:rPr lang="en-US" dirty="0" err="1"/>
              <a:t>cilit</a:t>
            </a:r>
            <a:r>
              <a:rPr lang="en-US" dirty="0"/>
              <a:t>:</a:t>
            </a:r>
          </a:p>
          <a:p>
            <a:pPr marL="0" indent="0" algn="just">
              <a:buNone/>
              <a:defRPr/>
            </a:pPr>
            <a:r>
              <a:rPr lang="en-US" dirty="0"/>
              <a:t>“</a:t>
            </a:r>
            <a:r>
              <a:rPr lang="en-US" i="1" dirty="0" err="1"/>
              <a:t>Kohëzgjatja</a:t>
            </a:r>
            <a:r>
              <a:rPr lang="en-US" i="1" dirty="0"/>
              <a:t> e </a:t>
            </a:r>
            <a:r>
              <a:rPr lang="en-US" i="1" dirty="0" err="1"/>
              <a:t>paraburgimit</a:t>
            </a:r>
            <a:r>
              <a:rPr lang="en-US" i="1" dirty="0"/>
              <a:t> </a:t>
            </a:r>
            <a:r>
              <a:rPr lang="en-US" i="1" dirty="0" err="1"/>
              <a:t>nuk</a:t>
            </a:r>
            <a:r>
              <a:rPr lang="en-US" i="1" dirty="0"/>
              <a:t> </a:t>
            </a:r>
            <a:r>
              <a:rPr lang="en-US" i="1" dirty="0" err="1"/>
              <a:t>mund</a:t>
            </a:r>
            <a:r>
              <a:rPr lang="en-US" i="1" dirty="0"/>
              <a:t> </a:t>
            </a:r>
            <a:r>
              <a:rPr lang="en-US" i="1" dirty="0" err="1"/>
              <a:t>të</a:t>
            </a:r>
            <a:r>
              <a:rPr lang="en-US" i="1" dirty="0"/>
              <a:t> </a:t>
            </a:r>
            <a:r>
              <a:rPr lang="en-US" i="1" dirty="0" err="1"/>
              <a:t>kalojë</a:t>
            </a:r>
            <a:r>
              <a:rPr lang="en-US" i="1" dirty="0"/>
              <a:t> </a:t>
            </a:r>
            <a:r>
              <a:rPr lang="en-US" i="1" dirty="0" err="1"/>
              <a:t>gjysmën</a:t>
            </a:r>
            <a:r>
              <a:rPr lang="en-US" i="1" dirty="0"/>
              <a:t> e </a:t>
            </a:r>
            <a:r>
              <a:rPr lang="en-US" i="1" dirty="0" err="1"/>
              <a:t>maksimales</a:t>
            </a:r>
            <a:r>
              <a:rPr lang="en-US" i="1" dirty="0"/>
              <a:t> </a:t>
            </a:r>
            <a:r>
              <a:rPr lang="en-US" i="1" dirty="0" err="1"/>
              <a:t>së</a:t>
            </a:r>
            <a:r>
              <a:rPr lang="en-US" i="1" dirty="0"/>
              <a:t> </a:t>
            </a:r>
            <a:r>
              <a:rPr lang="en-US" i="1" dirty="0" err="1"/>
              <a:t>dënimit</a:t>
            </a:r>
            <a:r>
              <a:rPr lang="en-US" i="1" dirty="0"/>
              <a:t> </a:t>
            </a:r>
            <a:r>
              <a:rPr lang="en-US" i="1" dirty="0" err="1"/>
              <a:t>të</a:t>
            </a:r>
            <a:r>
              <a:rPr lang="en-US" i="1" dirty="0"/>
              <a:t> </a:t>
            </a:r>
            <a:r>
              <a:rPr lang="en-US" i="1" dirty="0" err="1"/>
              <a:t>parashikuar</a:t>
            </a:r>
            <a:r>
              <a:rPr lang="en-US" i="1" dirty="0"/>
              <a:t> </a:t>
            </a:r>
            <a:r>
              <a:rPr lang="en-US" i="1" dirty="0" err="1"/>
              <a:t>për</a:t>
            </a:r>
            <a:r>
              <a:rPr lang="en-US" i="1" dirty="0"/>
              <a:t> </a:t>
            </a:r>
            <a:r>
              <a:rPr lang="en-US" i="1" dirty="0" err="1"/>
              <a:t>veprën</a:t>
            </a:r>
            <a:r>
              <a:rPr lang="en-US" i="1" dirty="0"/>
              <a:t> </a:t>
            </a:r>
            <a:r>
              <a:rPr lang="en-US" i="1" dirty="0" err="1"/>
              <a:t>penale</a:t>
            </a:r>
            <a:r>
              <a:rPr lang="en-US" i="1" dirty="0"/>
              <a:t> </a:t>
            </a:r>
            <a:r>
              <a:rPr lang="en-US" i="1" dirty="0" err="1"/>
              <a:t>që</a:t>
            </a:r>
            <a:r>
              <a:rPr lang="en-US" i="1" dirty="0"/>
              <a:t> </a:t>
            </a:r>
            <a:r>
              <a:rPr lang="en-US" i="1" dirty="0" err="1"/>
              <a:t>procedohet</a:t>
            </a:r>
            <a:r>
              <a:rPr lang="en-US" dirty="0"/>
              <a:t>.”</a:t>
            </a:r>
          </a:p>
          <a:p>
            <a:pPr marL="0" indent="0" algn="just">
              <a:buNone/>
              <a:defRPr/>
            </a:pPr>
            <a:r>
              <a:rPr lang="en-US" dirty="0"/>
              <a:t>A do </a:t>
            </a:r>
            <a:r>
              <a:rPr lang="en-US" dirty="0" err="1"/>
              <a:t>të</a:t>
            </a:r>
            <a:r>
              <a:rPr lang="en-US" dirty="0"/>
              <a:t> </a:t>
            </a:r>
            <a:r>
              <a:rPr lang="en-US" dirty="0" err="1"/>
              <a:t>thotë</a:t>
            </a:r>
            <a:r>
              <a:rPr lang="en-US" dirty="0"/>
              <a:t> </a:t>
            </a:r>
            <a:r>
              <a:rPr lang="en-US" dirty="0" err="1"/>
              <a:t>kjo</a:t>
            </a:r>
            <a:r>
              <a:rPr lang="en-US" dirty="0"/>
              <a:t> se </a:t>
            </a:r>
            <a:r>
              <a:rPr lang="en-US" dirty="0" err="1"/>
              <a:t>për</a:t>
            </a:r>
            <a:r>
              <a:rPr lang="en-US" dirty="0"/>
              <a:t> </a:t>
            </a:r>
            <a:r>
              <a:rPr lang="en-US" dirty="0" err="1"/>
              <a:t>një</a:t>
            </a:r>
            <a:r>
              <a:rPr lang="en-US" dirty="0"/>
              <a:t> </a:t>
            </a:r>
            <a:r>
              <a:rPr lang="en-US" dirty="0" err="1"/>
              <a:t>vp</a:t>
            </a:r>
            <a:r>
              <a:rPr lang="en-US" dirty="0"/>
              <a:t> </a:t>
            </a:r>
            <a:r>
              <a:rPr lang="en-US" dirty="0" err="1"/>
              <a:t>për</a:t>
            </a:r>
            <a:r>
              <a:rPr lang="en-US" dirty="0"/>
              <a:t> </a:t>
            </a:r>
            <a:r>
              <a:rPr lang="en-US" dirty="0" err="1"/>
              <a:t>të</a:t>
            </a:r>
            <a:r>
              <a:rPr lang="en-US" dirty="0"/>
              <a:t> </a:t>
            </a:r>
            <a:r>
              <a:rPr lang="en-US" dirty="0" err="1"/>
              <a:t>cilën</a:t>
            </a:r>
            <a:r>
              <a:rPr lang="en-US" dirty="0"/>
              <a:t> </a:t>
            </a:r>
            <a:r>
              <a:rPr lang="en-US" dirty="0" err="1"/>
              <a:t>parashikohet</a:t>
            </a:r>
            <a:r>
              <a:rPr lang="en-US" dirty="0"/>
              <a:t> </a:t>
            </a:r>
            <a:r>
              <a:rPr lang="en-US" dirty="0" err="1"/>
              <a:t>një</a:t>
            </a:r>
            <a:r>
              <a:rPr lang="en-US" dirty="0"/>
              <a:t> </a:t>
            </a:r>
            <a:r>
              <a:rPr lang="en-US" dirty="0" err="1"/>
              <a:t>masë</a:t>
            </a:r>
            <a:r>
              <a:rPr lang="en-US" dirty="0"/>
              <a:t> </a:t>
            </a:r>
            <a:r>
              <a:rPr lang="en-US" dirty="0" err="1"/>
              <a:t>dënimi</a:t>
            </a:r>
            <a:r>
              <a:rPr lang="en-US" dirty="0"/>
              <a:t> </a:t>
            </a:r>
            <a:r>
              <a:rPr lang="en-US" dirty="0" err="1"/>
              <a:t>deri</a:t>
            </a:r>
            <a:r>
              <a:rPr lang="en-US" dirty="0"/>
              <a:t> </a:t>
            </a:r>
            <a:r>
              <a:rPr lang="en-US" dirty="0" err="1"/>
              <a:t>në</a:t>
            </a:r>
            <a:r>
              <a:rPr lang="en-US" dirty="0"/>
              <a:t> 10 </a:t>
            </a:r>
            <a:r>
              <a:rPr lang="en-US" dirty="0" err="1"/>
              <a:t>vjet</a:t>
            </a:r>
            <a:r>
              <a:rPr lang="en-US" dirty="0"/>
              <a:t> </a:t>
            </a:r>
            <a:r>
              <a:rPr lang="en-US" dirty="0" err="1"/>
              <a:t>burgim</a:t>
            </a:r>
            <a:r>
              <a:rPr lang="en-US" dirty="0"/>
              <a:t>, </a:t>
            </a:r>
            <a:r>
              <a:rPr lang="en-US" dirty="0" err="1"/>
              <a:t>gjysma</a:t>
            </a:r>
            <a:r>
              <a:rPr lang="en-US" dirty="0"/>
              <a:t> e </a:t>
            </a:r>
            <a:r>
              <a:rPr lang="en-US" dirty="0" err="1"/>
              <a:t>maksimales</a:t>
            </a:r>
            <a:r>
              <a:rPr lang="en-US" dirty="0"/>
              <a:t> </a:t>
            </a:r>
            <a:r>
              <a:rPr lang="en-US" dirty="0" err="1"/>
              <a:t>së</a:t>
            </a:r>
            <a:r>
              <a:rPr lang="en-US" dirty="0"/>
              <a:t> </a:t>
            </a:r>
            <a:r>
              <a:rPr lang="en-US" dirty="0" err="1"/>
              <a:t>saj</a:t>
            </a:r>
            <a:r>
              <a:rPr lang="en-US" dirty="0"/>
              <a:t> </a:t>
            </a:r>
            <a:r>
              <a:rPr lang="en-US" dirty="0" err="1"/>
              <a:t>është</a:t>
            </a:r>
            <a:r>
              <a:rPr lang="en-US" dirty="0"/>
              <a:t> 5 </a:t>
            </a:r>
            <a:r>
              <a:rPr lang="en-US" dirty="0" err="1"/>
              <a:t>vjet</a:t>
            </a:r>
            <a:r>
              <a:rPr lang="en-US" dirty="0"/>
              <a:t>, </a:t>
            </a:r>
            <a:r>
              <a:rPr lang="en-US" dirty="0" err="1"/>
              <a:t>dhe</a:t>
            </a:r>
            <a:r>
              <a:rPr lang="en-US" dirty="0"/>
              <a:t> </a:t>
            </a:r>
            <a:r>
              <a:rPr lang="en-US" dirty="0" err="1"/>
              <a:t>në</a:t>
            </a:r>
            <a:r>
              <a:rPr lang="en-US" dirty="0"/>
              <a:t> </a:t>
            </a:r>
            <a:r>
              <a:rPr lang="en-US" dirty="0" err="1"/>
              <a:t>këtë</a:t>
            </a:r>
            <a:r>
              <a:rPr lang="en-US" dirty="0"/>
              <a:t> </a:t>
            </a:r>
            <a:r>
              <a:rPr lang="en-US" dirty="0" err="1"/>
              <a:t>mënyrë</a:t>
            </a:r>
            <a:r>
              <a:rPr lang="en-US" dirty="0"/>
              <a:t> </a:t>
            </a:r>
            <a:r>
              <a:rPr lang="en-US" dirty="0" err="1"/>
              <a:t>mund</a:t>
            </a:r>
            <a:r>
              <a:rPr lang="en-US" dirty="0"/>
              <a:t> </a:t>
            </a:r>
            <a:r>
              <a:rPr lang="en-US" dirty="0" err="1"/>
              <a:t>të</a:t>
            </a:r>
            <a:r>
              <a:rPr lang="en-US" dirty="0"/>
              <a:t> </a:t>
            </a:r>
            <a:r>
              <a:rPr lang="en-US" dirty="0" err="1"/>
              <a:t>lejohet</a:t>
            </a:r>
            <a:r>
              <a:rPr lang="en-US" dirty="0"/>
              <a:t> </a:t>
            </a:r>
            <a:r>
              <a:rPr lang="en-US" dirty="0" err="1"/>
              <a:t>të</a:t>
            </a:r>
            <a:r>
              <a:rPr lang="en-US" dirty="0"/>
              <a:t> </a:t>
            </a:r>
            <a:r>
              <a:rPr lang="en-US" dirty="0" err="1"/>
              <a:t>arrijë</a:t>
            </a:r>
            <a:r>
              <a:rPr lang="en-US" dirty="0"/>
              <a:t> </a:t>
            </a:r>
            <a:r>
              <a:rPr lang="en-US" dirty="0" err="1"/>
              <a:t>paraburgimi</a:t>
            </a:r>
            <a:r>
              <a:rPr lang="en-US" dirty="0"/>
              <a:t> </a:t>
            </a:r>
            <a:r>
              <a:rPr lang="en-US" dirty="0" err="1"/>
              <a:t>deri</a:t>
            </a:r>
            <a:r>
              <a:rPr lang="en-US" dirty="0"/>
              <a:t> </a:t>
            </a:r>
            <a:r>
              <a:rPr lang="en-US" dirty="0" err="1"/>
              <a:t>në</a:t>
            </a:r>
            <a:r>
              <a:rPr lang="en-US" dirty="0"/>
              <a:t> 5 </a:t>
            </a:r>
            <a:r>
              <a:rPr lang="en-US" dirty="0" err="1"/>
              <a:t>vjet</a:t>
            </a:r>
            <a:r>
              <a:rPr lang="en-US" dirty="0"/>
              <a:t>, </a:t>
            </a:r>
            <a:r>
              <a:rPr lang="en-US" dirty="0" err="1"/>
              <a:t>ndërkohë</a:t>
            </a:r>
            <a:r>
              <a:rPr lang="en-US" dirty="0"/>
              <a:t> </a:t>
            </a:r>
            <a:r>
              <a:rPr lang="en-US" dirty="0" err="1"/>
              <a:t>që</a:t>
            </a:r>
            <a:r>
              <a:rPr lang="en-US" dirty="0"/>
              <a:t> </a:t>
            </a:r>
            <a:r>
              <a:rPr lang="en-US" dirty="0" err="1"/>
              <a:t>afati</a:t>
            </a:r>
            <a:r>
              <a:rPr lang="en-US" dirty="0"/>
              <a:t> </a:t>
            </a:r>
            <a:r>
              <a:rPr lang="en-US" dirty="0" err="1"/>
              <a:t>tërësor</a:t>
            </a:r>
            <a:r>
              <a:rPr lang="en-US" dirty="0"/>
              <a:t> </a:t>
            </a:r>
            <a:r>
              <a:rPr lang="en-US" dirty="0" err="1"/>
              <a:t>për</a:t>
            </a:r>
            <a:r>
              <a:rPr lang="en-US" dirty="0"/>
              <a:t> </a:t>
            </a:r>
            <a:r>
              <a:rPr lang="en-US" dirty="0" err="1"/>
              <a:t>këtë</a:t>
            </a:r>
            <a:r>
              <a:rPr lang="en-US" dirty="0"/>
              <a:t> </a:t>
            </a:r>
            <a:r>
              <a:rPr lang="en-US" dirty="0" err="1"/>
              <a:t>vp</a:t>
            </a:r>
            <a:r>
              <a:rPr lang="en-US" dirty="0"/>
              <a:t>, </a:t>
            </a:r>
            <a:r>
              <a:rPr lang="en-US" dirty="0" err="1"/>
              <a:t>parashikuar</a:t>
            </a:r>
            <a:r>
              <a:rPr lang="en-US" dirty="0"/>
              <a:t> </a:t>
            </a:r>
            <a:r>
              <a:rPr lang="en-US" dirty="0" err="1"/>
              <a:t>nga</a:t>
            </a:r>
            <a:r>
              <a:rPr lang="en-US" dirty="0"/>
              <a:t> </a:t>
            </a:r>
            <a:r>
              <a:rPr lang="en-US" dirty="0" err="1"/>
              <a:t>neni</a:t>
            </a:r>
            <a:r>
              <a:rPr lang="en-US" dirty="0"/>
              <a:t> 263/6 </a:t>
            </a:r>
            <a:r>
              <a:rPr lang="en-US" dirty="0" err="1"/>
              <a:t>gërma</a:t>
            </a:r>
            <a:r>
              <a:rPr lang="en-US" dirty="0"/>
              <a:t> ”b” </a:t>
            </a:r>
            <a:r>
              <a:rPr lang="en-US" dirty="0" err="1"/>
              <a:t>është</a:t>
            </a:r>
            <a:r>
              <a:rPr lang="en-US" dirty="0"/>
              <a:t> 2 </a:t>
            </a:r>
            <a:r>
              <a:rPr lang="en-US" dirty="0" err="1"/>
              <a:t>vjet</a:t>
            </a:r>
            <a:r>
              <a:rPr lang="en-US" dirty="0"/>
              <a:t>. Si e </a:t>
            </a:r>
            <a:r>
              <a:rPr lang="en-US" dirty="0" err="1"/>
              <a:t>vlerësoni</a:t>
            </a:r>
            <a:r>
              <a:rPr lang="en-US" dirty="0"/>
              <a:t> </a:t>
            </a:r>
            <a:r>
              <a:rPr lang="en-US" dirty="0" err="1"/>
              <a:t>këtë</a:t>
            </a:r>
            <a:r>
              <a:rPr lang="en-US" dirty="0"/>
              <a:t> </a:t>
            </a:r>
            <a:r>
              <a:rPr lang="en-US" dirty="0" err="1"/>
              <a:t>dispozitë</a:t>
            </a:r>
            <a:r>
              <a:rPr lang="en-US" dirty="0"/>
              <a:t>, a ka ajo </a:t>
            </a:r>
            <a:r>
              <a:rPr lang="en-US" dirty="0" err="1"/>
              <a:t>inkoherencë</a:t>
            </a:r>
            <a:r>
              <a:rPr lang="en-US" dirty="0"/>
              <a:t> me </a:t>
            </a:r>
            <a:r>
              <a:rPr lang="en-US" dirty="0" err="1"/>
              <a:t>nenin</a:t>
            </a:r>
            <a:r>
              <a:rPr lang="en-US" dirty="0"/>
              <a:t> 263/6 </a:t>
            </a:r>
            <a:r>
              <a:rPr lang="en-US" dirty="0" err="1"/>
              <a:t>të</a:t>
            </a:r>
            <a:r>
              <a:rPr lang="en-US" dirty="0"/>
              <a:t> </a:t>
            </a:r>
            <a:r>
              <a:rPr lang="en-US" dirty="0" err="1"/>
              <a:t>Kodit</a:t>
            </a:r>
            <a:r>
              <a:rPr lang="en-US" dirty="0"/>
              <a:t>?</a:t>
            </a:r>
          </a:p>
          <a:p>
            <a:pPr algn="just">
              <a:defRPr/>
            </a:pPr>
            <a:endParaRPr lang="en-AL" dirty="0"/>
          </a:p>
          <a:p>
            <a:pPr algn="just">
              <a:defRPr/>
            </a:pPr>
            <a:endParaRPr lang="en-AL" dirty="0"/>
          </a:p>
        </p:txBody>
      </p:sp>
    </p:spTree>
    <p:extLst>
      <p:ext uri="{BB962C8B-B14F-4D97-AF65-F5344CB8AC3E}">
        <p14:creationId xmlns:p14="http://schemas.microsoft.com/office/powerpoint/2010/main" val="35121200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653935"/>
          </a:xfrm>
        </p:spPr>
        <p:txBody>
          <a:bodyPr>
            <a:normAutofit/>
          </a:bodyPr>
          <a:lstStyle/>
          <a:p>
            <a:r>
              <a:rPr lang="en-US" sz="2400" dirty="0" err="1"/>
              <a:t>Konventa</a:t>
            </a:r>
            <a:r>
              <a:rPr lang="en-US" sz="2400" dirty="0"/>
              <a:t> </a:t>
            </a:r>
            <a:r>
              <a:rPr lang="en-US" sz="2400" dirty="0" err="1"/>
              <a:t>Europjane</a:t>
            </a:r>
            <a:r>
              <a:rPr lang="en-US" sz="2400" dirty="0"/>
              <a:t> e </a:t>
            </a:r>
            <a:r>
              <a:rPr lang="en-US" sz="2400" dirty="0" err="1"/>
              <a:t>Të</a:t>
            </a:r>
            <a:r>
              <a:rPr lang="en-US" sz="2400" dirty="0"/>
              <a:t> </a:t>
            </a:r>
            <a:r>
              <a:rPr lang="en-US" sz="2400" dirty="0" err="1"/>
              <a:t>Drejtave</a:t>
            </a:r>
            <a:r>
              <a:rPr lang="en-US" sz="2400" dirty="0"/>
              <a:t> </a:t>
            </a:r>
            <a:r>
              <a:rPr lang="en-US" sz="2400" dirty="0" err="1"/>
              <a:t>të</a:t>
            </a:r>
            <a:r>
              <a:rPr lang="en-US" sz="2400" dirty="0"/>
              <a:t> </a:t>
            </a:r>
            <a:r>
              <a:rPr lang="en-US" sz="2400" dirty="0" err="1"/>
              <a:t>Njeriut</a:t>
            </a:r>
            <a:endParaRPr lang="en-US" sz="2400" dirty="0"/>
          </a:p>
        </p:txBody>
      </p:sp>
      <p:sp>
        <p:nvSpPr>
          <p:cNvPr id="3" name="Content Placeholder 2"/>
          <p:cNvSpPr>
            <a:spLocks noGrp="1"/>
          </p:cNvSpPr>
          <p:nvPr>
            <p:ph idx="1"/>
          </p:nvPr>
        </p:nvSpPr>
        <p:spPr/>
        <p:txBody>
          <a:bodyPr>
            <a:normAutofit/>
          </a:bodyPr>
          <a:lstStyle/>
          <a:p>
            <a:r>
              <a:rPr lang="en-US" dirty="0" err="1"/>
              <a:t>Neni</a:t>
            </a:r>
            <a:r>
              <a:rPr lang="en-US" dirty="0"/>
              <a:t> 6, </a:t>
            </a:r>
            <a:r>
              <a:rPr lang="en-US" dirty="0" err="1"/>
              <a:t>pika</a:t>
            </a:r>
            <a:r>
              <a:rPr lang="en-US" dirty="0"/>
              <a:t> 2</a:t>
            </a:r>
          </a:p>
          <a:p>
            <a:pPr marL="0" indent="0">
              <a:buNone/>
            </a:pPr>
            <a:r>
              <a:rPr lang="en-US" dirty="0"/>
              <a:t>“</a:t>
            </a:r>
            <a:r>
              <a:rPr lang="sq-AL" dirty="0"/>
              <a:t>Çdo person i akuzuar për një vepër penale prezumohet i pafajshëm, derisa fajësia e tij të provohet ligjërisht</a:t>
            </a:r>
            <a:r>
              <a:rPr lang="en-US" dirty="0"/>
              <a:t>”</a:t>
            </a:r>
            <a:r>
              <a:rPr lang="sq-AL" dirty="0"/>
              <a:t>. </a:t>
            </a:r>
            <a:endParaRPr lang="en-US" dirty="0"/>
          </a:p>
          <a:p>
            <a:endParaRPr lang="en-US" dirty="0"/>
          </a:p>
          <a:p>
            <a:pPr marL="0" indent="0">
              <a:buNone/>
            </a:pPr>
            <a:r>
              <a:rPr lang="en-US" dirty="0" err="1"/>
              <a:t>Parimi</a:t>
            </a:r>
            <a:r>
              <a:rPr lang="en-US" dirty="0"/>
              <a:t> </a:t>
            </a:r>
            <a:r>
              <a:rPr lang="en-US" dirty="0" err="1"/>
              <a:t>i</a:t>
            </a:r>
            <a:r>
              <a:rPr lang="en-US" dirty="0"/>
              <a:t> </a:t>
            </a:r>
            <a:r>
              <a:rPr lang="en-US" dirty="0" err="1"/>
              <a:t>prezumimit</a:t>
            </a:r>
            <a:r>
              <a:rPr lang="en-US" dirty="0"/>
              <a:t> </a:t>
            </a:r>
            <a:r>
              <a:rPr lang="en-US" dirty="0" err="1"/>
              <a:t>të</a:t>
            </a:r>
            <a:r>
              <a:rPr lang="en-US" dirty="0"/>
              <a:t> </a:t>
            </a:r>
            <a:r>
              <a:rPr lang="en-US" dirty="0" err="1"/>
              <a:t>pafajësisë</a:t>
            </a:r>
            <a:r>
              <a:rPr lang="en-US" dirty="0"/>
              <a:t> </a:t>
            </a:r>
            <a:r>
              <a:rPr lang="en-US" dirty="0" err="1"/>
              <a:t>është</a:t>
            </a:r>
            <a:r>
              <a:rPr lang="en-US" dirty="0"/>
              <a:t> </a:t>
            </a:r>
            <a:r>
              <a:rPr lang="en-US" dirty="0" err="1"/>
              <a:t>një</a:t>
            </a:r>
            <a:r>
              <a:rPr lang="en-US" dirty="0"/>
              <a:t> e </a:t>
            </a:r>
            <a:r>
              <a:rPr lang="en-US" dirty="0" err="1"/>
              <a:t>drejtë</a:t>
            </a:r>
            <a:r>
              <a:rPr lang="en-US" dirty="0"/>
              <a:t> relative </a:t>
            </a:r>
            <a:r>
              <a:rPr lang="en-US" dirty="0" err="1"/>
              <a:t>dhe</a:t>
            </a:r>
            <a:r>
              <a:rPr lang="en-US" dirty="0"/>
              <a:t> </a:t>
            </a:r>
            <a:r>
              <a:rPr lang="en-US" dirty="0" err="1"/>
              <a:t>mund</a:t>
            </a:r>
            <a:r>
              <a:rPr lang="en-US" dirty="0"/>
              <a:t> </a:t>
            </a:r>
            <a:r>
              <a:rPr lang="en-US" dirty="0" err="1"/>
              <a:t>të</a:t>
            </a:r>
            <a:r>
              <a:rPr lang="en-US" dirty="0"/>
              <a:t> </a:t>
            </a:r>
            <a:r>
              <a:rPr lang="en-US" dirty="0" err="1"/>
              <a:t>cënohet</a:t>
            </a:r>
            <a:r>
              <a:rPr lang="en-US" dirty="0"/>
              <a:t> </a:t>
            </a:r>
            <a:r>
              <a:rPr lang="en-US" dirty="0" err="1"/>
              <a:t>edhe</a:t>
            </a:r>
            <a:r>
              <a:rPr lang="en-US" dirty="0"/>
              <a:t> duke u </a:t>
            </a:r>
            <a:r>
              <a:rPr lang="en-US" dirty="0" err="1"/>
              <a:t>arrestuar</a:t>
            </a:r>
            <a:r>
              <a:rPr lang="en-US" dirty="0"/>
              <a:t> </a:t>
            </a:r>
            <a:r>
              <a:rPr lang="en-US" dirty="0" err="1"/>
              <a:t>apo</a:t>
            </a:r>
            <a:r>
              <a:rPr lang="en-US" dirty="0"/>
              <a:t> </a:t>
            </a:r>
            <a:r>
              <a:rPr lang="en-US" dirty="0" err="1"/>
              <a:t>paraburgosur</a:t>
            </a:r>
            <a:r>
              <a:rPr lang="en-US" dirty="0"/>
              <a:t>, </a:t>
            </a:r>
            <a:r>
              <a:rPr lang="en-US" dirty="0" err="1"/>
              <a:t>në</a:t>
            </a:r>
            <a:r>
              <a:rPr lang="en-US" dirty="0"/>
              <a:t> </a:t>
            </a:r>
            <a:r>
              <a:rPr lang="en-US" dirty="0" err="1"/>
              <a:t>rastin</a:t>
            </a:r>
            <a:r>
              <a:rPr lang="en-US" dirty="0"/>
              <a:t> </a:t>
            </a:r>
            <a:r>
              <a:rPr lang="en-US" dirty="0" err="1"/>
              <a:t>kur</a:t>
            </a:r>
            <a:r>
              <a:rPr lang="en-US" dirty="0"/>
              <a:t> </a:t>
            </a:r>
            <a:r>
              <a:rPr lang="en-US" dirty="0" err="1"/>
              <a:t>ka</a:t>
            </a:r>
            <a:r>
              <a:rPr lang="en-US" dirty="0"/>
              <a:t> </a:t>
            </a:r>
            <a:r>
              <a:rPr lang="en-US" dirty="0" err="1"/>
              <a:t>arsye</a:t>
            </a:r>
            <a:r>
              <a:rPr lang="en-US" dirty="0"/>
              <a:t> </a:t>
            </a:r>
            <a:r>
              <a:rPr lang="sq-AL" dirty="0"/>
              <a:t>të besueshme për të dyshuar se </a:t>
            </a:r>
            <a:r>
              <a:rPr lang="en-US" dirty="0" err="1"/>
              <a:t>i</a:t>
            </a:r>
            <a:r>
              <a:rPr lang="en-US" dirty="0"/>
              <a:t> </a:t>
            </a:r>
            <a:r>
              <a:rPr lang="en-US" dirty="0" err="1"/>
              <a:t>arrestuari</a:t>
            </a:r>
            <a:r>
              <a:rPr lang="sq-AL" dirty="0"/>
              <a:t> ka kryer një vepër</a:t>
            </a:r>
            <a:r>
              <a:rPr lang="en-US" dirty="0"/>
              <a:t> </a:t>
            </a:r>
            <a:r>
              <a:rPr lang="en-US" dirty="0" err="1"/>
              <a:t>penale</a:t>
            </a:r>
            <a:r>
              <a:rPr lang="en-US" dirty="0"/>
              <a:t>. </a:t>
            </a:r>
          </a:p>
          <a:p>
            <a:endParaRPr lang="en-US" dirty="0"/>
          </a:p>
        </p:txBody>
      </p:sp>
    </p:spTree>
    <p:extLst>
      <p:ext uri="{BB962C8B-B14F-4D97-AF65-F5344CB8AC3E}">
        <p14:creationId xmlns:p14="http://schemas.microsoft.com/office/powerpoint/2010/main" val="25961294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495993"/>
          </a:xfrm>
        </p:spPr>
        <p:txBody>
          <a:bodyPr>
            <a:noAutofit/>
          </a:bodyPr>
          <a:lstStyle/>
          <a:p>
            <a:r>
              <a:rPr lang="en-US" sz="2400" dirty="0" err="1"/>
              <a:t>Konventa</a:t>
            </a:r>
            <a:r>
              <a:rPr lang="en-US" sz="2400" dirty="0"/>
              <a:t> </a:t>
            </a:r>
            <a:r>
              <a:rPr lang="en-US" sz="2400" dirty="0" err="1"/>
              <a:t>Europjane</a:t>
            </a:r>
            <a:r>
              <a:rPr lang="en-US" sz="2400" dirty="0"/>
              <a:t> e </a:t>
            </a:r>
            <a:r>
              <a:rPr lang="en-US" sz="2400" dirty="0" err="1"/>
              <a:t>Të</a:t>
            </a:r>
            <a:r>
              <a:rPr lang="en-US" sz="2400" dirty="0"/>
              <a:t> </a:t>
            </a:r>
            <a:r>
              <a:rPr lang="en-US" sz="2400" dirty="0" err="1"/>
              <a:t>Drejtave</a:t>
            </a:r>
            <a:r>
              <a:rPr lang="en-US" sz="2400" dirty="0"/>
              <a:t> </a:t>
            </a:r>
            <a:r>
              <a:rPr lang="en-US" sz="2400" dirty="0" err="1"/>
              <a:t>të</a:t>
            </a:r>
            <a:r>
              <a:rPr lang="en-US" sz="2400" dirty="0"/>
              <a:t> </a:t>
            </a:r>
            <a:r>
              <a:rPr lang="en-US" sz="2400" dirty="0" err="1"/>
              <a:t>Njeriut</a:t>
            </a:r>
            <a:endParaRPr lang="en-US" sz="2400" dirty="0"/>
          </a:p>
        </p:txBody>
      </p:sp>
      <p:sp>
        <p:nvSpPr>
          <p:cNvPr id="3" name="Content Placeholder 2"/>
          <p:cNvSpPr>
            <a:spLocks noGrp="1"/>
          </p:cNvSpPr>
          <p:nvPr>
            <p:ph idx="1"/>
          </p:nvPr>
        </p:nvSpPr>
        <p:spPr>
          <a:xfrm>
            <a:off x="677334" y="1795549"/>
            <a:ext cx="8596668" cy="4813069"/>
          </a:xfrm>
        </p:spPr>
        <p:txBody>
          <a:bodyPr>
            <a:normAutofit/>
          </a:bodyPr>
          <a:lstStyle/>
          <a:p>
            <a:pPr>
              <a:buFont typeface="Wingdings" panose="05000000000000000000" pitchFamily="2" charset="2"/>
              <a:buChar char="Ø"/>
            </a:pPr>
            <a:r>
              <a:rPr lang="en-US" dirty="0" err="1"/>
              <a:t>Neni</a:t>
            </a:r>
            <a:r>
              <a:rPr lang="en-US" dirty="0"/>
              <a:t> 5.1</a:t>
            </a:r>
            <a:endParaRPr lang="en-US" i="1" dirty="0"/>
          </a:p>
          <a:p>
            <a:pPr marL="0" indent="0">
              <a:buNone/>
            </a:pPr>
            <a:r>
              <a:rPr lang="en-US" i="1" dirty="0"/>
              <a:t>1. </a:t>
            </a:r>
            <a:r>
              <a:rPr lang="sq-AL" i="1" dirty="0"/>
              <a:t>Çdokush ka të drejtën e lirisë e të sigurisë personale. Askujt nuk mund t’i hiqet liria, me përjashtim të rasteve që vijojnë dhe në përputhje me procedurën e parashikuar me ligj: </a:t>
            </a:r>
            <a:endParaRPr lang="en-US" i="1" dirty="0"/>
          </a:p>
          <a:p>
            <a:pPr marL="0" indent="0">
              <a:buNone/>
            </a:pPr>
            <a:r>
              <a:rPr lang="en-US" i="1" dirty="0" err="1"/>
              <a:t>Askujt</a:t>
            </a:r>
            <a:r>
              <a:rPr lang="en-US" i="1" dirty="0"/>
              <a:t> </a:t>
            </a:r>
            <a:r>
              <a:rPr lang="en-US" i="1" dirty="0" err="1"/>
              <a:t>nuk</a:t>
            </a:r>
            <a:r>
              <a:rPr lang="en-US" i="1" dirty="0"/>
              <a:t> </a:t>
            </a:r>
            <a:r>
              <a:rPr lang="en-US" i="1" dirty="0" err="1"/>
              <a:t>mund</a:t>
            </a:r>
            <a:r>
              <a:rPr lang="en-US" i="1" dirty="0"/>
              <a:t> </a:t>
            </a:r>
            <a:r>
              <a:rPr lang="en-US" i="1" dirty="0" err="1"/>
              <a:t>t’i</a:t>
            </a:r>
            <a:r>
              <a:rPr lang="en-US" i="1" dirty="0"/>
              <a:t> </a:t>
            </a:r>
            <a:r>
              <a:rPr lang="en-US" i="1" dirty="0" err="1"/>
              <a:t>hiqet</a:t>
            </a:r>
            <a:r>
              <a:rPr lang="en-US" i="1" dirty="0"/>
              <a:t> </a:t>
            </a:r>
            <a:r>
              <a:rPr lang="en-US" i="1" dirty="0" err="1"/>
              <a:t>liria</a:t>
            </a:r>
            <a:r>
              <a:rPr lang="en-US" i="1" dirty="0"/>
              <a:t> </a:t>
            </a:r>
            <a:r>
              <a:rPr lang="en-US" i="1" dirty="0" err="1"/>
              <a:t>përveçse</a:t>
            </a:r>
            <a:r>
              <a:rPr lang="en-US" i="1" dirty="0"/>
              <a:t> </a:t>
            </a:r>
            <a:r>
              <a:rPr lang="en-US" i="1" dirty="0" err="1"/>
              <a:t>kur</a:t>
            </a:r>
            <a:r>
              <a:rPr lang="en-US" i="1" dirty="0"/>
              <a:t>: [</a:t>
            </a:r>
            <a:r>
              <a:rPr lang="en-US" i="1" dirty="0" err="1"/>
              <a:t>shkronja</a:t>
            </a:r>
            <a:r>
              <a:rPr lang="en-US" i="1" dirty="0"/>
              <a:t> “c” ]: </a:t>
            </a:r>
          </a:p>
          <a:p>
            <a:pPr>
              <a:buFont typeface="Wingdings" panose="05000000000000000000" pitchFamily="2" charset="2"/>
              <a:buChar char="Ø"/>
            </a:pPr>
            <a:r>
              <a:rPr lang="en-US" i="1" dirty="0" err="1"/>
              <a:t>është</a:t>
            </a:r>
            <a:r>
              <a:rPr lang="en-US" i="1" dirty="0"/>
              <a:t> </a:t>
            </a:r>
            <a:r>
              <a:rPr lang="en-US" i="1" dirty="0" err="1"/>
              <a:t>arrestuar</a:t>
            </a:r>
            <a:r>
              <a:rPr lang="en-US" i="1" dirty="0"/>
              <a:t> </a:t>
            </a:r>
            <a:r>
              <a:rPr lang="en-US" i="1" dirty="0" err="1"/>
              <a:t>dhe</a:t>
            </a:r>
            <a:r>
              <a:rPr lang="en-US" i="1" dirty="0"/>
              <a:t> </a:t>
            </a:r>
            <a:r>
              <a:rPr lang="en-US" i="1" dirty="0" err="1"/>
              <a:t>paraburgosur</a:t>
            </a:r>
            <a:r>
              <a:rPr lang="en-US" i="1" dirty="0"/>
              <a:t> </a:t>
            </a:r>
            <a:r>
              <a:rPr lang="en-US" i="1" dirty="0" err="1"/>
              <a:t>për</a:t>
            </a:r>
            <a:r>
              <a:rPr lang="en-US" i="1" dirty="0"/>
              <a:t> </a:t>
            </a:r>
            <a:r>
              <a:rPr lang="en-US" i="1" dirty="0" err="1"/>
              <a:t>t’u</a:t>
            </a:r>
            <a:r>
              <a:rPr lang="en-US" i="1" dirty="0"/>
              <a:t> </a:t>
            </a:r>
            <a:r>
              <a:rPr lang="en-US" i="1" dirty="0" err="1"/>
              <a:t>çuar</a:t>
            </a:r>
            <a:r>
              <a:rPr lang="en-US" i="1" dirty="0"/>
              <a:t> </a:t>
            </a:r>
            <a:r>
              <a:rPr lang="en-US" i="1" dirty="0" err="1"/>
              <a:t>përpara</a:t>
            </a:r>
            <a:r>
              <a:rPr lang="en-US" i="1" dirty="0"/>
              <a:t> </a:t>
            </a:r>
            <a:r>
              <a:rPr lang="en-US" i="1" dirty="0" err="1"/>
              <a:t>autoritetit</a:t>
            </a:r>
            <a:r>
              <a:rPr lang="en-US" i="1" dirty="0"/>
              <a:t> </a:t>
            </a:r>
            <a:r>
              <a:rPr lang="en-US" i="1" dirty="0" err="1"/>
              <a:t>gjyqësor</a:t>
            </a:r>
            <a:r>
              <a:rPr lang="en-US" i="1" dirty="0"/>
              <a:t> </a:t>
            </a:r>
            <a:r>
              <a:rPr lang="en-US" i="1" dirty="0" err="1"/>
              <a:t>kompetent</a:t>
            </a:r>
            <a:r>
              <a:rPr lang="en-US" i="1" dirty="0"/>
              <a:t>, </a:t>
            </a:r>
          </a:p>
          <a:p>
            <a:pPr>
              <a:buFont typeface="Wingdings" panose="05000000000000000000" pitchFamily="2" charset="2"/>
              <a:buChar char="Ø"/>
            </a:pPr>
            <a:r>
              <a:rPr lang="en-US" i="1" dirty="0" err="1"/>
              <a:t>ka</a:t>
            </a:r>
            <a:r>
              <a:rPr lang="en-US" i="1" dirty="0"/>
              <a:t> </a:t>
            </a:r>
            <a:r>
              <a:rPr lang="en-US" i="1" dirty="0" err="1"/>
              <a:t>arsye</a:t>
            </a:r>
            <a:r>
              <a:rPr lang="en-US" i="1" dirty="0"/>
              <a:t> </a:t>
            </a:r>
            <a:r>
              <a:rPr lang="en-US" i="1" dirty="0" err="1"/>
              <a:t>të</a:t>
            </a:r>
            <a:r>
              <a:rPr lang="en-US" i="1" dirty="0"/>
              <a:t> </a:t>
            </a:r>
            <a:r>
              <a:rPr lang="en-US" i="1" dirty="0" err="1"/>
              <a:t>besueshme</a:t>
            </a:r>
            <a:r>
              <a:rPr lang="en-US" i="1" dirty="0"/>
              <a:t> </a:t>
            </a:r>
            <a:r>
              <a:rPr lang="en-US" i="1" dirty="0" err="1"/>
              <a:t>për</a:t>
            </a:r>
            <a:r>
              <a:rPr lang="en-US" i="1" dirty="0"/>
              <a:t> </a:t>
            </a:r>
            <a:r>
              <a:rPr lang="en-US" i="1" dirty="0" err="1"/>
              <a:t>të</a:t>
            </a:r>
            <a:r>
              <a:rPr lang="en-US" i="1" dirty="0"/>
              <a:t> </a:t>
            </a:r>
            <a:r>
              <a:rPr lang="en-US" i="1" dirty="0" err="1"/>
              <a:t>dyshuar</a:t>
            </a:r>
            <a:r>
              <a:rPr lang="en-US" i="1" dirty="0"/>
              <a:t> se </a:t>
            </a:r>
            <a:r>
              <a:rPr lang="en-US" i="1" dirty="0" err="1"/>
              <a:t>ai</a:t>
            </a:r>
            <a:r>
              <a:rPr lang="en-US" i="1" dirty="0"/>
              <a:t> </a:t>
            </a:r>
            <a:r>
              <a:rPr lang="en-US" i="1" dirty="0" err="1"/>
              <a:t>ka</a:t>
            </a:r>
            <a:r>
              <a:rPr lang="en-US" i="1" dirty="0"/>
              <a:t> </a:t>
            </a:r>
            <a:r>
              <a:rPr lang="en-US" i="1" dirty="0" err="1"/>
              <a:t>kryer</a:t>
            </a:r>
            <a:r>
              <a:rPr lang="en-US" i="1" dirty="0"/>
              <a:t> </a:t>
            </a:r>
            <a:r>
              <a:rPr lang="en-US" i="1" dirty="0" err="1"/>
              <a:t>një</a:t>
            </a:r>
            <a:r>
              <a:rPr lang="en-US" i="1" dirty="0"/>
              <a:t> </a:t>
            </a:r>
            <a:r>
              <a:rPr lang="en-US" i="1" dirty="0" err="1"/>
              <a:t>vepër</a:t>
            </a:r>
            <a:r>
              <a:rPr lang="en-US" i="1" dirty="0"/>
              <a:t> </a:t>
            </a:r>
            <a:r>
              <a:rPr lang="en-US" i="1" dirty="0" err="1"/>
              <a:t>penale</a:t>
            </a:r>
            <a:r>
              <a:rPr lang="en-US" i="1" dirty="0"/>
              <a:t> </a:t>
            </a:r>
            <a:r>
              <a:rPr lang="en-US" i="1" dirty="0" err="1"/>
              <a:t>ose</a:t>
            </a:r>
            <a:endParaRPr lang="en-US" i="1" dirty="0"/>
          </a:p>
          <a:p>
            <a:pPr>
              <a:buFont typeface="Wingdings" panose="05000000000000000000" pitchFamily="2" charset="2"/>
              <a:buChar char="Ø"/>
            </a:pPr>
            <a:r>
              <a:rPr lang="en-US" i="1" dirty="0" err="1"/>
              <a:t>ka</a:t>
            </a:r>
            <a:r>
              <a:rPr lang="en-US" i="1" dirty="0"/>
              <a:t> motive </a:t>
            </a:r>
            <a:r>
              <a:rPr lang="en-US" i="1" dirty="0" err="1"/>
              <a:t>të</a:t>
            </a:r>
            <a:r>
              <a:rPr lang="en-US" i="1" dirty="0"/>
              <a:t> </a:t>
            </a:r>
            <a:r>
              <a:rPr lang="en-US" i="1" dirty="0" err="1"/>
              <a:t>arsyeshme</a:t>
            </a:r>
            <a:r>
              <a:rPr lang="en-US" i="1" dirty="0"/>
              <a:t> </a:t>
            </a:r>
            <a:r>
              <a:rPr lang="en-US" i="1" dirty="0" err="1"/>
              <a:t>për</a:t>
            </a:r>
            <a:r>
              <a:rPr lang="en-US" i="1" dirty="0"/>
              <a:t> </a:t>
            </a:r>
            <a:r>
              <a:rPr lang="en-US" i="1" dirty="0" err="1"/>
              <a:t>të</a:t>
            </a:r>
            <a:r>
              <a:rPr lang="en-US" i="1" dirty="0"/>
              <a:t> </a:t>
            </a:r>
            <a:r>
              <a:rPr lang="en-US" i="1" dirty="0" err="1"/>
              <a:t>besuar</a:t>
            </a:r>
            <a:r>
              <a:rPr lang="en-US" i="1" dirty="0"/>
              <a:t> se </a:t>
            </a:r>
            <a:r>
              <a:rPr lang="en-US" i="1" dirty="0" err="1"/>
              <a:t>është</a:t>
            </a:r>
            <a:r>
              <a:rPr lang="en-US" i="1" dirty="0"/>
              <a:t> e </a:t>
            </a:r>
            <a:r>
              <a:rPr lang="en-US" i="1" dirty="0" err="1"/>
              <a:t>nevojshme</a:t>
            </a:r>
            <a:r>
              <a:rPr lang="en-US" i="1" dirty="0"/>
              <a:t> </a:t>
            </a:r>
            <a:r>
              <a:rPr lang="en-US" i="1" dirty="0" err="1"/>
              <a:t>që</a:t>
            </a:r>
            <a:r>
              <a:rPr lang="en-US" i="1" dirty="0"/>
              <a:t> </a:t>
            </a:r>
            <a:r>
              <a:rPr lang="en-US" i="1" dirty="0" err="1"/>
              <a:t>të</a:t>
            </a:r>
            <a:r>
              <a:rPr lang="en-US" i="1" dirty="0"/>
              <a:t> </a:t>
            </a:r>
            <a:r>
              <a:rPr lang="en-US" i="1" dirty="0" err="1"/>
              <a:t>pengohet</a:t>
            </a:r>
            <a:r>
              <a:rPr lang="en-US" i="1" dirty="0"/>
              <a:t> </a:t>
            </a:r>
            <a:r>
              <a:rPr lang="en-US" i="1" dirty="0" err="1"/>
              <a:t>të</a:t>
            </a:r>
            <a:r>
              <a:rPr lang="en-US" i="1" dirty="0"/>
              <a:t> </a:t>
            </a:r>
            <a:r>
              <a:rPr lang="en-US" i="1" dirty="0" err="1"/>
              <a:t>kryejë</a:t>
            </a:r>
            <a:r>
              <a:rPr lang="en-US" i="1" dirty="0"/>
              <a:t> </a:t>
            </a:r>
            <a:r>
              <a:rPr lang="en-US" i="1" dirty="0" err="1"/>
              <a:t>një</a:t>
            </a:r>
            <a:r>
              <a:rPr lang="en-US" i="1" dirty="0"/>
              <a:t> </a:t>
            </a:r>
            <a:r>
              <a:rPr lang="en-US" i="1" dirty="0" err="1"/>
              <a:t>vepër</a:t>
            </a:r>
            <a:r>
              <a:rPr lang="en-US" i="1" dirty="0"/>
              <a:t> </a:t>
            </a:r>
            <a:r>
              <a:rPr lang="en-US" i="1" dirty="0" err="1"/>
              <a:t>penale</a:t>
            </a:r>
            <a:r>
              <a:rPr lang="en-US" i="1" dirty="0"/>
              <a:t> </a:t>
            </a:r>
            <a:r>
              <a:rPr lang="en-US" i="1" dirty="0" err="1"/>
              <a:t>ose</a:t>
            </a:r>
            <a:r>
              <a:rPr lang="en-US" i="1" dirty="0"/>
              <a:t> </a:t>
            </a:r>
            <a:r>
              <a:rPr lang="en-US" i="1" dirty="0" err="1"/>
              <a:t>të</a:t>
            </a:r>
            <a:r>
              <a:rPr lang="en-US" i="1" dirty="0"/>
              <a:t> </a:t>
            </a:r>
            <a:r>
              <a:rPr lang="en-US" i="1" dirty="0" err="1"/>
              <a:t>largohet</a:t>
            </a:r>
            <a:r>
              <a:rPr lang="en-US" i="1" dirty="0"/>
              <a:t> pas </a:t>
            </a:r>
            <a:r>
              <a:rPr lang="en-US" i="1" dirty="0" err="1"/>
              <a:t>kryerjes</a:t>
            </a:r>
            <a:r>
              <a:rPr lang="en-US" i="1" dirty="0"/>
              <a:t> se </a:t>
            </a:r>
            <a:r>
              <a:rPr lang="en-US" i="1" dirty="0" err="1"/>
              <a:t>saj</a:t>
            </a:r>
            <a:r>
              <a:rPr lang="en-US" i="1" dirty="0"/>
              <a:t>. </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32060842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595745"/>
          </a:xfrm>
        </p:spPr>
        <p:txBody>
          <a:bodyPr>
            <a:normAutofit/>
          </a:bodyPr>
          <a:lstStyle/>
          <a:p>
            <a:r>
              <a:rPr lang="en-US" sz="2400" dirty="0" err="1"/>
              <a:t>Konventa</a:t>
            </a:r>
            <a:r>
              <a:rPr lang="en-US" sz="2400" dirty="0"/>
              <a:t> </a:t>
            </a:r>
            <a:r>
              <a:rPr lang="en-US" sz="2400" dirty="0" err="1"/>
              <a:t>Europjane</a:t>
            </a:r>
            <a:r>
              <a:rPr lang="en-US" sz="2400" dirty="0"/>
              <a:t> e </a:t>
            </a:r>
            <a:r>
              <a:rPr lang="en-US" sz="2400" dirty="0" err="1"/>
              <a:t>Të</a:t>
            </a:r>
            <a:r>
              <a:rPr lang="en-US" sz="2400" dirty="0"/>
              <a:t> </a:t>
            </a:r>
            <a:r>
              <a:rPr lang="en-US" sz="2400" dirty="0" err="1"/>
              <a:t>Drejtave</a:t>
            </a:r>
            <a:r>
              <a:rPr lang="en-US" sz="2400" dirty="0"/>
              <a:t> </a:t>
            </a:r>
            <a:r>
              <a:rPr lang="en-US" sz="2400" dirty="0" err="1"/>
              <a:t>të</a:t>
            </a:r>
            <a:r>
              <a:rPr lang="en-US" sz="2400" dirty="0"/>
              <a:t> </a:t>
            </a:r>
            <a:r>
              <a:rPr lang="en-US" sz="2400" dirty="0" err="1"/>
              <a:t>Njeriut</a:t>
            </a:r>
            <a:endParaRPr lang="en-US" sz="2400" dirty="0"/>
          </a:p>
        </p:txBody>
      </p:sp>
      <p:sp>
        <p:nvSpPr>
          <p:cNvPr id="3" name="Content Placeholder 2"/>
          <p:cNvSpPr>
            <a:spLocks noGrp="1"/>
          </p:cNvSpPr>
          <p:nvPr>
            <p:ph idx="1"/>
          </p:nvPr>
        </p:nvSpPr>
        <p:spPr>
          <a:xfrm>
            <a:off x="677334" y="1812175"/>
            <a:ext cx="8596668" cy="4229187"/>
          </a:xfrm>
        </p:spPr>
        <p:txBody>
          <a:bodyPr>
            <a:normAutofit/>
          </a:bodyPr>
          <a:lstStyle/>
          <a:p>
            <a:pPr>
              <a:buFont typeface="Wingdings" panose="05000000000000000000" pitchFamily="2" charset="2"/>
              <a:buChar char="Ø"/>
            </a:pPr>
            <a:r>
              <a:rPr lang="en-US" dirty="0" err="1"/>
              <a:t>Neni</a:t>
            </a:r>
            <a:r>
              <a:rPr lang="en-US" dirty="0"/>
              <a:t> 5/3,4</a:t>
            </a:r>
          </a:p>
          <a:p>
            <a:pPr marL="0" indent="0" algn="just">
              <a:buNone/>
            </a:pPr>
            <a:endParaRPr lang="en-US" dirty="0"/>
          </a:p>
          <a:p>
            <a:pPr marL="0" indent="0" algn="just">
              <a:buNone/>
            </a:pPr>
            <a:r>
              <a:rPr lang="sq-AL" dirty="0"/>
              <a:t>3. Çdo person i arrestuar ose i paraburgosur në rrethanat e parashikuara në paragrafin 1/c të këtij neni, duhet të çohet menjëherë përpara një gjykatësi ose një zyrtari tjetër të autorizuar me ligj për të ushtruar funksione gjyqësore dhe ka të drejtë të gjykohet brenda një afati të arsyeshëm ose të lirohet në gjykim e sipër. Lirimi mund të kushtëzohet nga garanci për t’u paraqitur para gjykatës. </a:t>
            </a:r>
            <a:endParaRPr lang="en-US" dirty="0"/>
          </a:p>
          <a:p>
            <a:pPr marL="0" indent="0" algn="just">
              <a:buNone/>
            </a:pPr>
            <a:endParaRPr lang="en-US" dirty="0"/>
          </a:p>
          <a:p>
            <a:pPr marL="0" indent="0" algn="just">
              <a:buNone/>
            </a:pPr>
            <a:r>
              <a:rPr lang="sq-AL" dirty="0"/>
              <a:t>4. Çdo person, të cilit i është hequr liria me arrestim ose me burgim, ka të drejtë të bëjë ankim në gjykatë me qëllim që kjo e fundit të vendosë, brenda një afati të shkurtër, për ligjshmërinë e burgimit të tij dhe të urdhërojë lirimin, në qoftë se burgimi është i paligjshëm.</a:t>
            </a:r>
            <a:endParaRPr lang="en-US" dirty="0"/>
          </a:p>
          <a:p>
            <a:endParaRPr lang="en-US" dirty="0"/>
          </a:p>
        </p:txBody>
      </p:sp>
    </p:spTree>
    <p:extLst>
      <p:ext uri="{BB962C8B-B14F-4D97-AF65-F5344CB8AC3E}">
        <p14:creationId xmlns:p14="http://schemas.microsoft.com/office/powerpoint/2010/main" val="12930961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579120"/>
          </a:xfrm>
        </p:spPr>
        <p:txBody>
          <a:bodyPr>
            <a:normAutofit/>
          </a:bodyPr>
          <a:lstStyle/>
          <a:p>
            <a:r>
              <a:rPr lang="en-US" sz="2400" dirty="0" err="1"/>
              <a:t>Praktika</a:t>
            </a:r>
            <a:r>
              <a:rPr lang="en-US" sz="2400" dirty="0"/>
              <a:t> </a:t>
            </a:r>
            <a:r>
              <a:rPr lang="en-US" sz="2400" dirty="0" err="1"/>
              <a:t>të</a:t>
            </a:r>
            <a:r>
              <a:rPr lang="en-US" sz="2400" dirty="0"/>
              <a:t> </a:t>
            </a:r>
            <a:r>
              <a:rPr lang="en-US" sz="2400" dirty="0" err="1"/>
              <a:t>Gjykatës</a:t>
            </a:r>
            <a:r>
              <a:rPr lang="en-US" sz="2400" dirty="0"/>
              <a:t> </a:t>
            </a:r>
            <a:r>
              <a:rPr lang="en-US" sz="2400" dirty="0" err="1"/>
              <a:t>Europjane</a:t>
            </a:r>
            <a:r>
              <a:rPr lang="en-US" sz="2400" dirty="0"/>
              <a:t> </a:t>
            </a:r>
            <a:r>
              <a:rPr lang="en-US" sz="2400" dirty="0" err="1"/>
              <a:t>të</a:t>
            </a:r>
            <a:r>
              <a:rPr lang="en-US" sz="2400" dirty="0"/>
              <a:t> </a:t>
            </a:r>
            <a:r>
              <a:rPr lang="en-US" sz="2400" dirty="0" err="1"/>
              <a:t>të</a:t>
            </a:r>
            <a:r>
              <a:rPr lang="en-US" sz="2400" dirty="0"/>
              <a:t> </a:t>
            </a:r>
            <a:r>
              <a:rPr lang="en-US" sz="2400" dirty="0" err="1"/>
              <a:t>Drejtave</a:t>
            </a:r>
            <a:r>
              <a:rPr lang="en-US" sz="2400" dirty="0"/>
              <a:t> </a:t>
            </a:r>
            <a:r>
              <a:rPr lang="en-US" sz="2400" dirty="0" err="1"/>
              <a:t>të</a:t>
            </a:r>
            <a:r>
              <a:rPr lang="en-US" sz="2400" dirty="0"/>
              <a:t> </a:t>
            </a:r>
            <a:r>
              <a:rPr lang="en-US" sz="2400" dirty="0" err="1"/>
              <a:t>Njeriut</a:t>
            </a:r>
            <a:endParaRPr lang="en-US" sz="2400" dirty="0"/>
          </a:p>
        </p:txBody>
      </p:sp>
      <p:sp>
        <p:nvSpPr>
          <p:cNvPr id="3" name="Content Placeholder 2"/>
          <p:cNvSpPr>
            <a:spLocks noGrp="1"/>
          </p:cNvSpPr>
          <p:nvPr>
            <p:ph idx="1"/>
          </p:nvPr>
        </p:nvSpPr>
        <p:spPr>
          <a:xfrm>
            <a:off x="677334" y="1737361"/>
            <a:ext cx="9539008" cy="4304002"/>
          </a:xfrm>
        </p:spPr>
        <p:txBody>
          <a:bodyPr>
            <a:normAutofit fontScale="92500" lnSpcReduction="10000"/>
          </a:bodyPr>
          <a:lstStyle/>
          <a:p>
            <a:r>
              <a:rPr lang="sq-AL" dirty="0"/>
              <a:t>Ne vendimin “</a:t>
            </a:r>
            <a:r>
              <a:rPr lang="sq-AL" i="1" dirty="0"/>
              <a:t>Bozano kunder Frances</a:t>
            </a:r>
            <a:r>
              <a:rPr lang="sq-AL" dirty="0"/>
              <a:t>” Gjykata theksoi se Konventa kerkon qe çdo</a:t>
            </a:r>
            <a:r>
              <a:rPr lang="en-US" dirty="0"/>
              <a:t> </a:t>
            </a:r>
            <a:r>
              <a:rPr lang="sq-AL" dirty="0"/>
              <a:t>mjet, qe lidhet me heqjen e lirise, te jete ne pajtim me qellimin e nenit 5, pra te marrë</a:t>
            </a:r>
            <a:r>
              <a:rPr lang="en-US" dirty="0"/>
              <a:t> </a:t>
            </a:r>
            <a:r>
              <a:rPr lang="sq-AL" dirty="0"/>
              <a:t>parasysh domosdoshmerine e mbrojtjes se individit nga arbitrariteti i autoriteteve. Ne</a:t>
            </a:r>
            <a:r>
              <a:rPr lang="en-US" dirty="0"/>
              <a:t> </a:t>
            </a:r>
            <a:r>
              <a:rPr lang="sq-AL" dirty="0"/>
              <a:t>situata te tilla kemi te bejme jo vetem me te drejten per liri, por dhe me te drejten per</a:t>
            </a:r>
            <a:r>
              <a:rPr lang="en-US" dirty="0"/>
              <a:t> </a:t>
            </a:r>
            <a:r>
              <a:rPr lang="sq-AL" dirty="0"/>
              <a:t>siguri personale. Arsyet te cilat e </a:t>
            </a:r>
            <a:r>
              <a:rPr lang="sq-AL" b="1" u="sng" dirty="0"/>
              <a:t>justifikojne vazhdimin e paraburgimit jane</a:t>
            </a:r>
            <a:r>
              <a:rPr lang="sq-AL" dirty="0"/>
              <a:t>: risku </a:t>
            </a:r>
            <a:r>
              <a:rPr lang="en-US" dirty="0" err="1"/>
              <a:t>i</a:t>
            </a:r>
            <a:r>
              <a:rPr lang="en-US" dirty="0"/>
              <a:t> </a:t>
            </a:r>
            <a:r>
              <a:rPr lang="sq-AL" dirty="0"/>
              <a:t>largimit; risku i nderhyrjes ne proçesin e drejtesise; nevoja per te ndaluar krime; nevoja per</a:t>
            </a:r>
            <a:r>
              <a:rPr lang="en-US" dirty="0"/>
              <a:t> </a:t>
            </a:r>
            <a:r>
              <a:rPr lang="sq-AL" dirty="0"/>
              <a:t>te ruajtur rendin publik.</a:t>
            </a:r>
            <a:endParaRPr lang="en-US" dirty="0"/>
          </a:p>
          <a:p>
            <a:r>
              <a:rPr lang="sq-AL" dirty="0"/>
              <a:t>Refuzimi i lirimit duhet të justifikohet në bazë të katër arsyeve të identifikuara nga Gjykata Europiane dhe të sanksionuara nga Konventa, si:</a:t>
            </a:r>
          </a:p>
          <a:p>
            <a:pPr lvl="0">
              <a:buFont typeface="+mj-lt"/>
              <a:buAutoNum type="alphaLcParenR"/>
            </a:pPr>
            <a:r>
              <a:rPr lang="sq-AL" dirty="0"/>
              <a:t>Rreziku i largimit</a:t>
            </a:r>
          </a:p>
          <a:p>
            <a:pPr lvl="0">
              <a:buFont typeface="+mj-lt"/>
              <a:buAutoNum type="alphaLcParenR"/>
            </a:pPr>
            <a:r>
              <a:rPr lang="sq-AL" dirty="0"/>
              <a:t>Rreziku i ndërhyrjes në procesin e drejtësisë</a:t>
            </a:r>
          </a:p>
          <a:p>
            <a:pPr lvl="0">
              <a:buFont typeface="+mj-lt"/>
              <a:buAutoNum type="alphaLcParenR"/>
            </a:pPr>
            <a:r>
              <a:rPr lang="sq-AL" dirty="0"/>
              <a:t>Parandalimi i krimit</a:t>
            </a:r>
          </a:p>
          <a:p>
            <a:pPr lvl="0">
              <a:buFont typeface="+mj-lt"/>
              <a:buAutoNum type="alphaLcParenR"/>
            </a:pPr>
            <a:r>
              <a:rPr lang="sq-AL" dirty="0"/>
              <a:t>Rreziku i prishjes së rendit dhe qetësisë publike.</a:t>
            </a:r>
          </a:p>
          <a:p>
            <a:r>
              <a:rPr lang="sq-AL" dirty="0"/>
              <a:t>Rishikimi i vendimeve duhet të kryehet brenda një afati të shkurtër. </a:t>
            </a:r>
          </a:p>
          <a:p>
            <a:endParaRPr lang="en-US" dirty="0"/>
          </a:p>
        </p:txBody>
      </p:sp>
    </p:spTree>
    <p:extLst>
      <p:ext uri="{BB962C8B-B14F-4D97-AF65-F5344CB8AC3E}">
        <p14:creationId xmlns:p14="http://schemas.microsoft.com/office/powerpoint/2010/main" val="35793210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Afatet</a:t>
            </a:r>
            <a:r>
              <a:rPr lang="en-US" dirty="0"/>
              <a:t> e </a:t>
            </a:r>
            <a:r>
              <a:rPr lang="en-US" dirty="0" err="1"/>
              <a:t>paraburgimit</a:t>
            </a:r>
            <a:endParaRPr lang="sq-AL" dirty="0"/>
          </a:p>
        </p:txBody>
      </p:sp>
      <p:sp>
        <p:nvSpPr>
          <p:cNvPr id="3" name="Content Placeholder 2"/>
          <p:cNvSpPr>
            <a:spLocks noGrp="1"/>
          </p:cNvSpPr>
          <p:nvPr>
            <p:ph idx="1"/>
          </p:nvPr>
        </p:nvSpPr>
        <p:spPr>
          <a:xfrm>
            <a:off x="677334" y="1612669"/>
            <a:ext cx="8596668" cy="4428693"/>
          </a:xfrm>
        </p:spPr>
        <p:txBody>
          <a:bodyPr>
            <a:normAutofit fontScale="77500" lnSpcReduction="20000"/>
          </a:bodyPr>
          <a:lstStyle/>
          <a:p>
            <a:pPr algn="just"/>
            <a:r>
              <a:rPr lang="en-US" sz="1900" dirty="0" err="1"/>
              <a:t>Afati</a:t>
            </a:r>
            <a:r>
              <a:rPr lang="en-US" sz="1900" dirty="0"/>
              <a:t> </a:t>
            </a:r>
            <a:r>
              <a:rPr lang="en-US" sz="1900" dirty="0" err="1"/>
              <a:t>i</a:t>
            </a:r>
            <a:r>
              <a:rPr lang="en-US" sz="1900" dirty="0"/>
              <a:t> </a:t>
            </a:r>
            <a:r>
              <a:rPr lang="en-US" sz="1900" dirty="0" err="1"/>
              <a:t>paraburgimit</a:t>
            </a:r>
            <a:r>
              <a:rPr lang="en-US" sz="1900" dirty="0"/>
              <a:t> </a:t>
            </a:r>
            <a:r>
              <a:rPr lang="en-US" sz="1900" dirty="0" err="1"/>
              <a:t>është</a:t>
            </a:r>
            <a:r>
              <a:rPr lang="en-US" sz="1900" dirty="0"/>
              <a:t> </a:t>
            </a:r>
            <a:r>
              <a:rPr lang="en-US" sz="1900" dirty="0" err="1"/>
              <a:t>kohëzgjatja</a:t>
            </a:r>
            <a:r>
              <a:rPr lang="en-US" sz="1900" dirty="0"/>
              <a:t> e </a:t>
            </a:r>
            <a:r>
              <a:rPr lang="en-US" sz="1900" dirty="0" err="1"/>
              <a:t>paraburgimit</a:t>
            </a:r>
            <a:r>
              <a:rPr lang="en-US" sz="1900" dirty="0"/>
              <a:t> </a:t>
            </a:r>
            <a:r>
              <a:rPr lang="en-US" sz="1900" dirty="0" err="1"/>
              <a:t>për</a:t>
            </a:r>
            <a:r>
              <a:rPr lang="en-US" sz="1900" dirty="0"/>
              <a:t> </a:t>
            </a:r>
            <a:r>
              <a:rPr lang="en-US" sz="1900" dirty="0" err="1"/>
              <a:t>efekt</a:t>
            </a:r>
            <a:r>
              <a:rPr lang="en-US" sz="1900" dirty="0"/>
              <a:t> </a:t>
            </a:r>
            <a:r>
              <a:rPr lang="en-US" sz="1900" dirty="0" err="1"/>
              <a:t>të</a:t>
            </a:r>
            <a:r>
              <a:rPr lang="en-US" sz="1900" dirty="0"/>
              <a:t> </a:t>
            </a:r>
            <a:r>
              <a:rPr lang="en-US" sz="1900" dirty="0" err="1"/>
              <a:t>zbatimit</a:t>
            </a:r>
            <a:r>
              <a:rPr lang="en-US" sz="1900" dirty="0"/>
              <a:t> </a:t>
            </a:r>
            <a:r>
              <a:rPr lang="en-US" sz="1900" dirty="0" err="1"/>
              <a:t>të</a:t>
            </a:r>
            <a:r>
              <a:rPr lang="en-US" sz="1900" dirty="0"/>
              <a:t> </a:t>
            </a:r>
            <a:r>
              <a:rPr lang="en-US" sz="1900" dirty="0" err="1"/>
              <a:t>masës</a:t>
            </a:r>
            <a:r>
              <a:rPr lang="en-US" sz="1900" dirty="0"/>
              <a:t> </a:t>
            </a:r>
            <a:r>
              <a:rPr lang="en-US" sz="1900" dirty="0" err="1"/>
              <a:t>së</a:t>
            </a:r>
            <a:r>
              <a:rPr lang="en-US" sz="1900" dirty="0"/>
              <a:t> </a:t>
            </a:r>
            <a:r>
              <a:rPr lang="en-US" sz="1900" dirty="0" err="1"/>
              <a:t>sigurimit</a:t>
            </a:r>
            <a:r>
              <a:rPr lang="en-US" sz="1900" dirty="0"/>
              <a:t> “arrest </a:t>
            </a:r>
            <a:r>
              <a:rPr lang="en-US" sz="1900" dirty="0" err="1"/>
              <a:t>në</a:t>
            </a:r>
            <a:r>
              <a:rPr lang="en-US" sz="1900" dirty="0"/>
              <a:t> burg”, </a:t>
            </a:r>
            <a:r>
              <a:rPr lang="en-US" sz="1900" dirty="0" err="1"/>
              <a:t>parashikuar</a:t>
            </a:r>
            <a:r>
              <a:rPr lang="en-US" sz="1900" dirty="0"/>
              <a:t> </a:t>
            </a:r>
            <a:r>
              <a:rPr lang="en-US" sz="1900" dirty="0" err="1"/>
              <a:t>nga</a:t>
            </a:r>
            <a:r>
              <a:rPr lang="en-US" sz="1900" dirty="0"/>
              <a:t> </a:t>
            </a:r>
            <a:r>
              <a:rPr lang="en-US" sz="1900" dirty="0" err="1"/>
              <a:t>neni</a:t>
            </a:r>
            <a:r>
              <a:rPr lang="en-US" sz="1900" dirty="0"/>
              <a:t> 238 </a:t>
            </a:r>
            <a:r>
              <a:rPr lang="en-US" sz="1900" dirty="0" err="1"/>
              <a:t>i</a:t>
            </a:r>
            <a:r>
              <a:rPr lang="en-US" sz="1900" dirty="0"/>
              <a:t> </a:t>
            </a:r>
            <a:r>
              <a:rPr lang="en-US" sz="1900" dirty="0" err="1"/>
              <a:t>Kodit</a:t>
            </a:r>
            <a:r>
              <a:rPr lang="en-US" sz="1900" dirty="0"/>
              <a:t> </a:t>
            </a:r>
            <a:r>
              <a:rPr lang="en-US" sz="1900" dirty="0" err="1"/>
              <a:t>të</a:t>
            </a:r>
            <a:r>
              <a:rPr lang="en-US" sz="1900" dirty="0"/>
              <a:t> </a:t>
            </a:r>
            <a:r>
              <a:rPr lang="en-US" sz="1900" dirty="0" err="1"/>
              <a:t>procedurës</a:t>
            </a:r>
            <a:r>
              <a:rPr lang="en-US" sz="1900" dirty="0"/>
              <a:t> </a:t>
            </a:r>
            <a:r>
              <a:rPr lang="en-US" sz="1900" dirty="0" err="1"/>
              <a:t>Penale</a:t>
            </a:r>
            <a:r>
              <a:rPr lang="en-US" sz="1900" dirty="0"/>
              <a:t>. </a:t>
            </a:r>
          </a:p>
          <a:p>
            <a:pPr algn="just"/>
            <a:r>
              <a:rPr lang="en-US" sz="1900" dirty="0" err="1"/>
              <a:t>Megjithëse</a:t>
            </a:r>
            <a:r>
              <a:rPr lang="en-US" sz="1900" dirty="0"/>
              <a:t> </a:t>
            </a:r>
            <a:r>
              <a:rPr lang="en-US" sz="1900" dirty="0" err="1"/>
              <a:t>personi</a:t>
            </a:r>
            <a:r>
              <a:rPr lang="en-US" sz="1900" dirty="0"/>
              <a:t> </a:t>
            </a:r>
            <a:r>
              <a:rPr lang="en-US" sz="1900" dirty="0" err="1"/>
              <a:t>nën</a:t>
            </a:r>
            <a:r>
              <a:rPr lang="en-US" sz="1900" dirty="0"/>
              <a:t> </a:t>
            </a:r>
            <a:r>
              <a:rPr lang="en-US" sz="1900" dirty="0" err="1"/>
              <a:t>hetim</a:t>
            </a:r>
            <a:r>
              <a:rPr lang="en-US" sz="1900" dirty="0"/>
              <a:t> </a:t>
            </a:r>
            <a:r>
              <a:rPr lang="en-US" sz="1900" dirty="0" err="1"/>
              <a:t>ose</a:t>
            </a:r>
            <a:r>
              <a:rPr lang="en-US" sz="1900" dirty="0"/>
              <a:t> i </a:t>
            </a:r>
            <a:r>
              <a:rPr lang="en-US" sz="1900" dirty="0" err="1"/>
              <a:t>pandehuri</a:t>
            </a:r>
            <a:r>
              <a:rPr lang="en-US" sz="1900" dirty="0"/>
              <a:t> </a:t>
            </a:r>
            <a:r>
              <a:rPr lang="en-US" sz="1900" dirty="0" err="1"/>
              <a:t>prezumohet</a:t>
            </a:r>
            <a:r>
              <a:rPr lang="en-US" sz="1900" dirty="0"/>
              <a:t> i </a:t>
            </a:r>
            <a:r>
              <a:rPr lang="en-US" sz="1900" dirty="0" err="1"/>
              <a:t>pafajshëm</a:t>
            </a:r>
            <a:r>
              <a:rPr lang="en-US" sz="1900" dirty="0"/>
              <a:t>, </a:t>
            </a:r>
            <a:r>
              <a:rPr lang="en-US" sz="1900" dirty="0" err="1"/>
              <a:t>ndaj</a:t>
            </a:r>
            <a:r>
              <a:rPr lang="en-US" sz="1900" dirty="0"/>
              <a:t> </a:t>
            </a:r>
            <a:r>
              <a:rPr lang="en-US" sz="1900" dirty="0" err="1"/>
              <a:t>tij</a:t>
            </a:r>
            <a:r>
              <a:rPr lang="en-US" sz="1900" dirty="0"/>
              <a:t>, </a:t>
            </a:r>
            <a:r>
              <a:rPr lang="en-US" sz="1900" dirty="0" err="1"/>
              <a:t>mund</a:t>
            </a:r>
            <a:r>
              <a:rPr lang="en-US" sz="1900" dirty="0"/>
              <a:t> </a:t>
            </a:r>
            <a:r>
              <a:rPr lang="en-US" sz="1900" dirty="0" err="1"/>
              <a:t>të</a:t>
            </a:r>
            <a:r>
              <a:rPr lang="en-US" sz="1900" dirty="0"/>
              <a:t> </a:t>
            </a:r>
            <a:r>
              <a:rPr lang="en-US" sz="1900" dirty="0" err="1"/>
              <a:t>caktohet</a:t>
            </a:r>
            <a:r>
              <a:rPr lang="en-US" sz="1900" dirty="0"/>
              <a:t> </a:t>
            </a:r>
            <a:r>
              <a:rPr lang="en-US" sz="1900" dirty="0" err="1"/>
              <a:t>masë</a:t>
            </a:r>
            <a:r>
              <a:rPr lang="en-US" sz="1900" dirty="0"/>
              <a:t> </a:t>
            </a:r>
            <a:r>
              <a:rPr lang="en-US" sz="1900" dirty="0" err="1"/>
              <a:t>sigurimi</a:t>
            </a:r>
            <a:r>
              <a:rPr lang="en-US" sz="1900" dirty="0"/>
              <a:t>, </a:t>
            </a:r>
            <a:r>
              <a:rPr lang="en-US" sz="1900" dirty="0" err="1"/>
              <a:t>madje</a:t>
            </a:r>
            <a:r>
              <a:rPr lang="en-US" sz="1900" dirty="0"/>
              <a:t> </a:t>
            </a:r>
            <a:r>
              <a:rPr lang="en-US" sz="1900" dirty="0" err="1"/>
              <a:t>edhe</a:t>
            </a:r>
            <a:r>
              <a:rPr lang="en-US" sz="1900" dirty="0"/>
              <a:t> </a:t>
            </a:r>
            <a:r>
              <a:rPr lang="en-US" sz="1900" dirty="0" err="1"/>
              <a:t>ti</a:t>
            </a:r>
            <a:r>
              <a:rPr lang="en-US" sz="1900" dirty="0"/>
              <a:t> </a:t>
            </a:r>
            <a:r>
              <a:rPr lang="en-US" sz="1900" dirty="0" err="1"/>
              <a:t>hiqet</a:t>
            </a:r>
            <a:r>
              <a:rPr lang="en-US" sz="1900" dirty="0"/>
              <a:t> </a:t>
            </a:r>
            <a:r>
              <a:rPr lang="en-US" sz="1900" dirty="0" err="1"/>
              <a:t>liria</a:t>
            </a:r>
            <a:r>
              <a:rPr lang="en-US" sz="1900" dirty="0"/>
              <a:t> (</a:t>
            </a:r>
            <a:r>
              <a:rPr lang="en-US" sz="1900" dirty="0" err="1"/>
              <a:t>rasti</a:t>
            </a:r>
            <a:r>
              <a:rPr lang="en-US" sz="1900" dirty="0"/>
              <a:t> i </a:t>
            </a:r>
            <a:r>
              <a:rPr lang="en-US" sz="1900" dirty="0" err="1"/>
              <a:t>arrestit</a:t>
            </a:r>
            <a:r>
              <a:rPr lang="en-US" sz="1900" dirty="0"/>
              <a:t> </a:t>
            </a:r>
            <a:r>
              <a:rPr lang="en-US" sz="1900" dirty="0" err="1"/>
              <a:t>në</a:t>
            </a:r>
            <a:r>
              <a:rPr lang="en-US" sz="1900" dirty="0"/>
              <a:t> burg). </a:t>
            </a:r>
          </a:p>
          <a:p>
            <a:pPr algn="just"/>
            <a:r>
              <a:rPr lang="en-US" sz="1900" dirty="0" err="1"/>
              <a:t>Parashikimi</a:t>
            </a:r>
            <a:r>
              <a:rPr lang="en-US" sz="1900" dirty="0"/>
              <a:t> </a:t>
            </a:r>
            <a:r>
              <a:rPr lang="en-US" sz="1900" dirty="0" err="1"/>
              <a:t>i</a:t>
            </a:r>
            <a:r>
              <a:rPr lang="en-US" sz="1900" dirty="0"/>
              <a:t> </a:t>
            </a:r>
            <a:r>
              <a:rPr lang="en-US" sz="1900" dirty="0" err="1"/>
              <a:t>afateve</a:t>
            </a:r>
            <a:r>
              <a:rPr lang="en-US" sz="1900" dirty="0"/>
              <a:t> </a:t>
            </a:r>
            <a:r>
              <a:rPr lang="en-US" sz="1900" dirty="0" err="1"/>
              <a:t>të</a:t>
            </a:r>
            <a:r>
              <a:rPr lang="en-US" sz="1900" dirty="0"/>
              <a:t> </a:t>
            </a:r>
            <a:r>
              <a:rPr lang="en-US" sz="1900" dirty="0" err="1"/>
              <a:t>paraburgimit</a:t>
            </a:r>
            <a:r>
              <a:rPr lang="en-US" sz="1900" dirty="0"/>
              <a:t> </a:t>
            </a:r>
            <a:r>
              <a:rPr lang="en-US" sz="1900" dirty="0" err="1"/>
              <a:t>lidhet</a:t>
            </a:r>
            <a:r>
              <a:rPr lang="en-US" sz="1900" dirty="0"/>
              <a:t> me </a:t>
            </a:r>
            <a:r>
              <a:rPr lang="en-US" sz="1900" dirty="0" err="1"/>
              <a:t>garancitë</a:t>
            </a:r>
            <a:r>
              <a:rPr lang="en-US" sz="1900" dirty="0"/>
              <a:t> </a:t>
            </a:r>
            <a:r>
              <a:rPr lang="en-US" sz="1900" dirty="0" err="1"/>
              <a:t>që</a:t>
            </a:r>
            <a:r>
              <a:rPr lang="en-US" sz="1900" dirty="0"/>
              <a:t> </a:t>
            </a:r>
            <a:r>
              <a:rPr lang="en-US" sz="1900" dirty="0" err="1"/>
              <a:t>duhet</a:t>
            </a:r>
            <a:r>
              <a:rPr lang="en-US" sz="1900" dirty="0"/>
              <a:t> </a:t>
            </a:r>
            <a:r>
              <a:rPr lang="en-US" sz="1900" dirty="0" err="1"/>
              <a:t>ti</a:t>
            </a:r>
            <a:r>
              <a:rPr lang="en-US" sz="1900" dirty="0"/>
              <a:t> </a:t>
            </a:r>
            <a:r>
              <a:rPr lang="en-US" sz="1900" dirty="0" err="1"/>
              <a:t>sigurohen</a:t>
            </a:r>
            <a:r>
              <a:rPr lang="en-US" sz="1900" dirty="0"/>
              <a:t> </a:t>
            </a:r>
            <a:r>
              <a:rPr lang="en-US" sz="1900" dirty="0" err="1"/>
              <a:t>personit</a:t>
            </a:r>
            <a:r>
              <a:rPr lang="en-US" sz="1900" dirty="0"/>
              <a:t> </a:t>
            </a:r>
            <a:r>
              <a:rPr lang="en-US" sz="1900" dirty="0" err="1"/>
              <a:t>nën</a:t>
            </a:r>
            <a:r>
              <a:rPr lang="en-US" sz="1900" dirty="0"/>
              <a:t> </a:t>
            </a:r>
            <a:r>
              <a:rPr lang="en-US" sz="1900" dirty="0" err="1"/>
              <a:t>hetim</a:t>
            </a:r>
            <a:r>
              <a:rPr lang="en-US" sz="1900" dirty="0"/>
              <a:t> </a:t>
            </a:r>
            <a:r>
              <a:rPr lang="en-US" sz="1900" dirty="0" err="1"/>
              <a:t>ose</a:t>
            </a:r>
            <a:r>
              <a:rPr lang="en-US" sz="1900" dirty="0"/>
              <a:t> </a:t>
            </a:r>
            <a:r>
              <a:rPr lang="en-US" sz="1900" dirty="0" err="1"/>
              <a:t>të</a:t>
            </a:r>
            <a:r>
              <a:rPr lang="en-US" sz="1900" dirty="0"/>
              <a:t> </a:t>
            </a:r>
            <a:r>
              <a:rPr lang="en-US" sz="1900" dirty="0" err="1"/>
              <a:t>pandehur</a:t>
            </a:r>
            <a:r>
              <a:rPr lang="en-US" sz="1900" dirty="0"/>
              <a:t>, </a:t>
            </a:r>
            <a:r>
              <a:rPr lang="en-US" sz="1900" dirty="0" err="1"/>
              <a:t>ku</a:t>
            </a:r>
            <a:r>
              <a:rPr lang="en-US" sz="1900" dirty="0"/>
              <a:t> </a:t>
            </a:r>
            <a:r>
              <a:rPr lang="en-US" sz="1900" dirty="0" err="1"/>
              <a:t>privimi</a:t>
            </a:r>
            <a:r>
              <a:rPr lang="en-US" sz="1900" dirty="0"/>
              <a:t> </a:t>
            </a:r>
            <a:r>
              <a:rPr lang="en-US" sz="1900" dirty="0" err="1"/>
              <a:t>nga</a:t>
            </a:r>
            <a:r>
              <a:rPr lang="en-US" sz="1900" dirty="0"/>
              <a:t> </a:t>
            </a:r>
            <a:r>
              <a:rPr lang="en-US" sz="1900" dirty="0" err="1"/>
              <a:t>të</a:t>
            </a:r>
            <a:r>
              <a:rPr lang="en-US" sz="1900" dirty="0"/>
              <a:t> </a:t>
            </a:r>
            <a:r>
              <a:rPr lang="en-US" sz="1900" dirty="0" err="1"/>
              <a:t>drejtat</a:t>
            </a:r>
            <a:r>
              <a:rPr lang="en-US" sz="1900" dirty="0"/>
              <a:t> </a:t>
            </a:r>
            <a:r>
              <a:rPr lang="en-US" sz="1900" dirty="0" err="1"/>
              <a:t>nuk</a:t>
            </a:r>
            <a:r>
              <a:rPr lang="en-US" sz="1900" dirty="0"/>
              <a:t> </a:t>
            </a:r>
            <a:r>
              <a:rPr lang="en-US" sz="1900" dirty="0" err="1"/>
              <a:t>mund</a:t>
            </a:r>
            <a:r>
              <a:rPr lang="en-US" sz="1900" dirty="0"/>
              <a:t> </a:t>
            </a:r>
            <a:r>
              <a:rPr lang="en-US" sz="1900" dirty="0" err="1"/>
              <a:t>të</a:t>
            </a:r>
            <a:r>
              <a:rPr lang="en-US" sz="1900" dirty="0"/>
              <a:t> </a:t>
            </a:r>
            <a:r>
              <a:rPr lang="en-US" sz="1900" dirty="0" err="1"/>
              <a:t>jetë</a:t>
            </a:r>
            <a:r>
              <a:rPr lang="en-US" sz="1900" dirty="0"/>
              <a:t> pa </a:t>
            </a:r>
            <a:r>
              <a:rPr lang="en-US" sz="1900" dirty="0" err="1"/>
              <a:t>afat</a:t>
            </a:r>
            <a:r>
              <a:rPr lang="en-US" sz="1900" dirty="0"/>
              <a:t>. </a:t>
            </a:r>
          </a:p>
          <a:p>
            <a:pPr algn="just"/>
            <a:r>
              <a:rPr lang="en-US" sz="1900" dirty="0" err="1"/>
              <a:t>Në</a:t>
            </a:r>
            <a:r>
              <a:rPr lang="en-US" sz="1900" dirty="0"/>
              <a:t> </a:t>
            </a:r>
            <a:r>
              <a:rPr lang="en-US" sz="1900" dirty="0" err="1"/>
              <a:t>këtë</a:t>
            </a:r>
            <a:r>
              <a:rPr lang="en-US" sz="1900" dirty="0"/>
              <a:t> </a:t>
            </a:r>
            <a:r>
              <a:rPr lang="en-US" sz="1900" dirty="0" err="1"/>
              <a:t>kuadër</a:t>
            </a:r>
            <a:r>
              <a:rPr lang="en-US" sz="1900" dirty="0"/>
              <a:t>, </a:t>
            </a:r>
            <a:r>
              <a:rPr lang="en-US" sz="1900" dirty="0" err="1"/>
              <a:t>organi</a:t>
            </a:r>
            <a:r>
              <a:rPr lang="en-US" sz="1900" dirty="0"/>
              <a:t> </a:t>
            </a:r>
            <a:r>
              <a:rPr lang="en-US" sz="1900" dirty="0" err="1"/>
              <a:t>procedues</a:t>
            </a:r>
            <a:r>
              <a:rPr lang="en-US" sz="1900" dirty="0"/>
              <a:t> </a:t>
            </a:r>
            <a:r>
              <a:rPr lang="en-US" sz="1900" dirty="0" err="1"/>
              <a:t>duhet</a:t>
            </a:r>
            <a:r>
              <a:rPr lang="en-US" sz="1900" dirty="0"/>
              <a:t> </a:t>
            </a:r>
            <a:r>
              <a:rPr lang="en-US" sz="1900" dirty="0" err="1"/>
              <a:t>të</a:t>
            </a:r>
            <a:r>
              <a:rPr lang="en-US" sz="1900" dirty="0"/>
              <a:t> </a:t>
            </a:r>
            <a:r>
              <a:rPr lang="en-US" sz="1900" dirty="0" err="1"/>
              <a:t>kryej</a:t>
            </a:r>
            <a:r>
              <a:rPr lang="en-US" sz="1900" dirty="0"/>
              <a:t> </a:t>
            </a:r>
            <a:r>
              <a:rPr lang="en-US" sz="1900" dirty="0" err="1"/>
              <a:t>sa</a:t>
            </a:r>
            <a:r>
              <a:rPr lang="en-US" sz="1900" dirty="0"/>
              <a:t> </a:t>
            </a:r>
            <a:r>
              <a:rPr lang="en-US" sz="1900" dirty="0" err="1"/>
              <a:t>më</a:t>
            </a:r>
            <a:r>
              <a:rPr lang="en-US" sz="1900" dirty="0"/>
              <a:t> </a:t>
            </a:r>
            <a:r>
              <a:rPr lang="en-US" sz="1900" dirty="0" err="1"/>
              <a:t>shpejt</a:t>
            </a:r>
            <a:r>
              <a:rPr lang="en-US" sz="1900" dirty="0"/>
              <a:t> </a:t>
            </a:r>
            <a:r>
              <a:rPr lang="en-US" sz="1900" dirty="0" err="1"/>
              <a:t>hetimin</a:t>
            </a:r>
            <a:r>
              <a:rPr lang="en-US" sz="1900" dirty="0"/>
              <a:t> </a:t>
            </a:r>
            <a:r>
              <a:rPr lang="en-US" sz="1900" dirty="0" err="1"/>
              <a:t>apo</a:t>
            </a:r>
            <a:r>
              <a:rPr lang="en-US" sz="1900" dirty="0"/>
              <a:t> </a:t>
            </a:r>
            <a:r>
              <a:rPr lang="en-US" sz="1900" dirty="0" err="1"/>
              <a:t>gjykimin</a:t>
            </a:r>
            <a:r>
              <a:rPr lang="en-US" sz="1900" dirty="0"/>
              <a:t> </a:t>
            </a:r>
            <a:r>
              <a:rPr lang="en-US" sz="1900" dirty="0" err="1"/>
              <a:t>në</a:t>
            </a:r>
            <a:r>
              <a:rPr lang="en-US" sz="1900" dirty="0"/>
              <a:t> </a:t>
            </a:r>
            <a:r>
              <a:rPr lang="en-US" sz="1900" dirty="0" err="1"/>
              <a:t>rastet</a:t>
            </a:r>
            <a:r>
              <a:rPr lang="en-US" sz="1900" dirty="0"/>
              <a:t> me </a:t>
            </a:r>
            <a:r>
              <a:rPr lang="en-US" sz="1900" dirty="0" err="1"/>
              <a:t>të</a:t>
            </a:r>
            <a:r>
              <a:rPr lang="en-US" sz="1900" dirty="0"/>
              <a:t> </a:t>
            </a:r>
            <a:r>
              <a:rPr lang="en-US" sz="1900" dirty="0" err="1"/>
              <a:t>arrestuar</a:t>
            </a:r>
            <a:r>
              <a:rPr lang="en-US" sz="1900" dirty="0"/>
              <a:t>, </a:t>
            </a:r>
            <a:r>
              <a:rPr lang="en-US" sz="1900" dirty="0" err="1"/>
              <a:t>pasi</a:t>
            </a:r>
            <a:r>
              <a:rPr lang="en-US" sz="1900" dirty="0"/>
              <a:t> me </a:t>
            </a:r>
            <a:r>
              <a:rPr lang="en-US" sz="1900" dirty="0" err="1"/>
              <a:t>kalimin</a:t>
            </a:r>
            <a:r>
              <a:rPr lang="en-US" sz="1900" dirty="0"/>
              <a:t> e </a:t>
            </a:r>
            <a:r>
              <a:rPr lang="en-US" sz="1900" dirty="0" err="1"/>
              <a:t>afateve</a:t>
            </a:r>
            <a:r>
              <a:rPr lang="en-US" sz="1900" dirty="0"/>
              <a:t> </a:t>
            </a:r>
            <a:r>
              <a:rPr lang="en-US" sz="1900" dirty="0" err="1"/>
              <a:t>të</a:t>
            </a:r>
            <a:r>
              <a:rPr lang="en-US" sz="1900" dirty="0"/>
              <a:t> </a:t>
            </a:r>
            <a:r>
              <a:rPr lang="en-US" sz="1900" dirty="0" err="1"/>
              <a:t>parashikuar</a:t>
            </a:r>
            <a:r>
              <a:rPr lang="en-US" sz="1900" dirty="0"/>
              <a:t> </a:t>
            </a:r>
            <a:r>
              <a:rPr lang="en-US" sz="1900" dirty="0" err="1"/>
              <a:t>në</a:t>
            </a:r>
            <a:r>
              <a:rPr lang="en-US" sz="1900" dirty="0"/>
              <a:t> </a:t>
            </a:r>
            <a:r>
              <a:rPr lang="en-US" sz="1900" dirty="0" err="1"/>
              <a:t>nenin</a:t>
            </a:r>
            <a:r>
              <a:rPr lang="en-US" sz="1900" dirty="0"/>
              <a:t> 263 </a:t>
            </a:r>
            <a:r>
              <a:rPr lang="en-US" sz="1900" dirty="0" err="1"/>
              <a:t>të</a:t>
            </a:r>
            <a:r>
              <a:rPr lang="en-US" sz="1900" dirty="0"/>
              <a:t> </a:t>
            </a:r>
            <a:r>
              <a:rPr lang="en-US" sz="1900" dirty="0" err="1"/>
              <a:t>Kodit</a:t>
            </a:r>
            <a:r>
              <a:rPr lang="en-US" sz="1900" dirty="0"/>
              <a:t> </a:t>
            </a:r>
            <a:r>
              <a:rPr lang="en-US" sz="1900" dirty="0" err="1"/>
              <a:t>të</a:t>
            </a:r>
            <a:r>
              <a:rPr lang="en-US" sz="1900" dirty="0"/>
              <a:t> </a:t>
            </a:r>
            <a:r>
              <a:rPr lang="en-US" sz="1900" dirty="0" err="1"/>
              <a:t>Procedurës</a:t>
            </a:r>
            <a:r>
              <a:rPr lang="en-US" sz="1900" dirty="0"/>
              <a:t> </a:t>
            </a:r>
            <a:r>
              <a:rPr lang="en-US" sz="1900" dirty="0" err="1"/>
              <a:t>Penale</a:t>
            </a:r>
            <a:r>
              <a:rPr lang="en-US" sz="1900" dirty="0"/>
              <a:t>, </a:t>
            </a:r>
            <a:r>
              <a:rPr lang="en-US" sz="1900" dirty="0" err="1"/>
              <a:t>paraburgimi</a:t>
            </a:r>
            <a:r>
              <a:rPr lang="en-US" sz="1900" dirty="0"/>
              <a:t> e </a:t>
            </a:r>
            <a:r>
              <a:rPr lang="en-US" sz="1900" dirty="0" err="1"/>
              <a:t>humbet</a:t>
            </a:r>
            <a:r>
              <a:rPr lang="en-US" sz="1900" dirty="0"/>
              <a:t> </a:t>
            </a:r>
            <a:r>
              <a:rPr lang="en-US" sz="1900" dirty="0" err="1"/>
              <a:t>fuqinë</a:t>
            </a:r>
            <a:r>
              <a:rPr lang="en-US" sz="1900" dirty="0"/>
              <a:t> </a:t>
            </a:r>
            <a:r>
              <a:rPr lang="en-US" sz="1900" dirty="0" err="1"/>
              <a:t>dhe</a:t>
            </a:r>
            <a:r>
              <a:rPr lang="en-US" sz="1900" dirty="0"/>
              <a:t> </a:t>
            </a:r>
            <a:r>
              <a:rPr lang="en-US" sz="1900" dirty="0" err="1"/>
              <a:t>i</a:t>
            </a:r>
            <a:r>
              <a:rPr lang="en-US" sz="1900" dirty="0"/>
              <a:t> </a:t>
            </a:r>
            <a:r>
              <a:rPr lang="en-US" sz="1900" dirty="0" err="1"/>
              <a:t>arrestuari</a:t>
            </a:r>
            <a:r>
              <a:rPr lang="en-US" sz="1900" dirty="0"/>
              <a:t> do </a:t>
            </a:r>
            <a:r>
              <a:rPr lang="en-US" sz="1900" dirty="0" err="1"/>
              <a:t>të</a:t>
            </a:r>
            <a:r>
              <a:rPr lang="en-US" sz="1900" dirty="0"/>
              <a:t> </a:t>
            </a:r>
            <a:r>
              <a:rPr lang="en-US" sz="1900" dirty="0" err="1"/>
              <a:t>lirohet</a:t>
            </a:r>
            <a:r>
              <a:rPr lang="en-US" sz="1900" dirty="0"/>
              <a:t>. </a:t>
            </a:r>
          </a:p>
          <a:p>
            <a:pPr algn="just"/>
            <a:r>
              <a:rPr lang="en-US" sz="1900" dirty="0" err="1"/>
              <a:t>Afatet</a:t>
            </a:r>
            <a:r>
              <a:rPr lang="en-US" sz="1900" dirty="0"/>
              <a:t> e </a:t>
            </a:r>
            <a:r>
              <a:rPr lang="en-US" sz="1900" dirty="0" err="1"/>
              <a:t>paraburgimit</a:t>
            </a:r>
            <a:r>
              <a:rPr lang="en-US" sz="1900" dirty="0"/>
              <a:t> </a:t>
            </a:r>
            <a:r>
              <a:rPr lang="en-US" sz="1900" dirty="0" err="1"/>
              <a:t>rregullohen</a:t>
            </a:r>
            <a:r>
              <a:rPr lang="en-US" sz="1900" dirty="0"/>
              <a:t> </a:t>
            </a:r>
            <a:r>
              <a:rPr lang="en-US" sz="1900" dirty="0" err="1"/>
              <a:t>nga</a:t>
            </a:r>
            <a:r>
              <a:rPr lang="en-US" sz="1900" dirty="0"/>
              <a:t> </a:t>
            </a:r>
            <a:r>
              <a:rPr lang="en-US" sz="1900" dirty="0" err="1"/>
              <a:t>nenet</a:t>
            </a:r>
            <a:r>
              <a:rPr lang="en-US" sz="1900" dirty="0"/>
              <a:t> 263-265 </a:t>
            </a:r>
            <a:r>
              <a:rPr lang="en-US" sz="1900" dirty="0" err="1"/>
              <a:t>të</a:t>
            </a:r>
            <a:r>
              <a:rPr lang="en-US" sz="1900" dirty="0"/>
              <a:t> </a:t>
            </a:r>
            <a:r>
              <a:rPr lang="en-US" sz="1900" dirty="0" err="1"/>
              <a:t>Kodit</a:t>
            </a:r>
            <a:r>
              <a:rPr lang="en-US" sz="1900" dirty="0"/>
              <a:t> </a:t>
            </a:r>
            <a:r>
              <a:rPr lang="en-US" sz="1900" dirty="0" err="1"/>
              <a:t>të</a:t>
            </a:r>
            <a:r>
              <a:rPr lang="en-US" sz="1900" dirty="0"/>
              <a:t> </a:t>
            </a:r>
            <a:r>
              <a:rPr lang="en-US" sz="1900" dirty="0" err="1"/>
              <a:t>Procedurës</a:t>
            </a:r>
            <a:r>
              <a:rPr lang="en-US" sz="1900" dirty="0"/>
              <a:t> </a:t>
            </a:r>
            <a:r>
              <a:rPr lang="en-US" sz="1900" dirty="0" err="1"/>
              <a:t>Penale</a:t>
            </a:r>
            <a:r>
              <a:rPr lang="en-US" sz="1900" dirty="0"/>
              <a:t>.</a:t>
            </a:r>
          </a:p>
          <a:p>
            <a:pPr algn="just"/>
            <a:r>
              <a:rPr lang="en-US" sz="1900" dirty="0" err="1"/>
              <a:t>Afatet</a:t>
            </a:r>
            <a:r>
              <a:rPr lang="en-US" sz="1900" dirty="0"/>
              <a:t> e </a:t>
            </a:r>
            <a:r>
              <a:rPr lang="en-US" sz="1900" dirty="0" err="1"/>
              <a:t>paraburgimit</a:t>
            </a:r>
            <a:r>
              <a:rPr lang="en-US" sz="1900" dirty="0"/>
              <a:t> </a:t>
            </a:r>
            <a:r>
              <a:rPr lang="en-US" sz="1900" dirty="0" err="1"/>
              <a:t>janë</a:t>
            </a:r>
            <a:r>
              <a:rPr lang="en-US" sz="1900" dirty="0"/>
              <a:t> : </a:t>
            </a:r>
          </a:p>
          <a:p>
            <a:pPr marL="914400" lvl="1" indent="-457200" algn="just">
              <a:buFont typeface="+mj-lt"/>
              <a:buAutoNum type="arabicPeriod"/>
            </a:pPr>
            <a:r>
              <a:rPr lang="en-US" sz="1900" dirty="0" err="1"/>
              <a:t>Pjesore</a:t>
            </a:r>
            <a:r>
              <a:rPr lang="en-US" sz="1900" dirty="0"/>
              <a:t>, </a:t>
            </a:r>
            <a:r>
              <a:rPr lang="en-US" sz="1900" dirty="0" err="1"/>
              <a:t>në</a:t>
            </a:r>
            <a:r>
              <a:rPr lang="en-US" sz="1900" dirty="0"/>
              <a:t> </a:t>
            </a:r>
            <a:r>
              <a:rPr lang="en-US" sz="1900" dirty="0" err="1"/>
              <a:t>varësi</a:t>
            </a:r>
            <a:r>
              <a:rPr lang="en-US" sz="1900" dirty="0"/>
              <a:t> </a:t>
            </a:r>
            <a:r>
              <a:rPr lang="en-US" sz="1900" dirty="0" err="1"/>
              <a:t>të</a:t>
            </a:r>
            <a:r>
              <a:rPr lang="en-US" sz="1900" dirty="0"/>
              <a:t> </a:t>
            </a:r>
            <a:r>
              <a:rPr lang="en-US" sz="1900" dirty="0" err="1"/>
              <a:t>fazës</a:t>
            </a:r>
            <a:r>
              <a:rPr lang="en-US" sz="1900" dirty="0"/>
              <a:t> </a:t>
            </a:r>
            <a:r>
              <a:rPr lang="en-US" sz="1900" dirty="0" err="1"/>
              <a:t>së</a:t>
            </a:r>
            <a:r>
              <a:rPr lang="en-US" sz="1900" dirty="0"/>
              <a:t> </a:t>
            </a:r>
            <a:r>
              <a:rPr lang="en-US" sz="1900" dirty="0" err="1"/>
              <a:t>procedimit</a:t>
            </a:r>
            <a:r>
              <a:rPr lang="en-US" sz="1900" dirty="0"/>
              <a:t> ( </a:t>
            </a:r>
            <a:r>
              <a:rPr lang="en-US" sz="1900" dirty="0" err="1"/>
              <a:t>hetim</a:t>
            </a:r>
            <a:r>
              <a:rPr lang="en-US" sz="1900" dirty="0"/>
              <a:t>, </a:t>
            </a:r>
            <a:r>
              <a:rPr lang="en-US" sz="1900" dirty="0" err="1"/>
              <a:t>gjykim</a:t>
            </a:r>
            <a:r>
              <a:rPr lang="en-US" sz="1900" dirty="0"/>
              <a:t> </a:t>
            </a:r>
            <a:r>
              <a:rPr lang="en-US" sz="1900" dirty="0" err="1"/>
              <a:t>në</a:t>
            </a:r>
            <a:r>
              <a:rPr lang="en-US" sz="1900" dirty="0"/>
              <a:t> </a:t>
            </a:r>
            <a:r>
              <a:rPr lang="en-US" sz="1900" dirty="0" err="1"/>
              <a:t>shkallë</a:t>
            </a:r>
            <a:r>
              <a:rPr lang="en-US" sz="1900" dirty="0"/>
              <a:t> </a:t>
            </a:r>
            <a:r>
              <a:rPr lang="en-US" sz="1900" dirty="0" err="1"/>
              <a:t>të</a:t>
            </a:r>
            <a:r>
              <a:rPr lang="en-US" sz="1900" dirty="0"/>
              <a:t> </a:t>
            </a:r>
            <a:r>
              <a:rPr lang="en-US" sz="1900" dirty="0" err="1"/>
              <a:t>parë</a:t>
            </a:r>
            <a:r>
              <a:rPr lang="en-US" sz="1900" dirty="0"/>
              <a:t> </a:t>
            </a:r>
            <a:r>
              <a:rPr lang="en-US" sz="1900" dirty="0" err="1"/>
              <a:t>dhe</a:t>
            </a:r>
            <a:r>
              <a:rPr lang="en-US" sz="1900" dirty="0"/>
              <a:t> </a:t>
            </a:r>
            <a:r>
              <a:rPr lang="en-US" sz="1900" dirty="0" err="1"/>
              <a:t>gjykimi</a:t>
            </a:r>
            <a:r>
              <a:rPr lang="en-US" sz="1900" dirty="0"/>
              <a:t> </a:t>
            </a:r>
            <a:r>
              <a:rPr lang="en-US" sz="1900" dirty="0" err="1"/>
              <a:t>në</a:t>
            </a:r>
            <a:r>
              <a:rPr lang="en-US" sz="1900" dirty="0"/>
              <a:t> </a:t>
            </a:r>
            <a:r>
              <a:rPr lang="en-US" sz="1900" dirty="0" err="1"/>
              <a:t>apel</a:t>
            </a:r>
            <a:r>
              <a:rPr lang="en-US" sz="1900" dirty="0"/>
              <a:t>)</a:t>
            </a:r>
          </a:p>
          <a:p>
            <a:pPr marL="914400" lvl="1" indent="-457200" algn="just">
              <a:buFont typeface="+mj-lt"/>
              <a:buAutoNum type="arabicPeriod"/>
            </a:pPr>
            <a:r>
              <a:rPr lang="en-US" sz="1900" dirty="0" err="1"/>
              <a:t>Tërësore</a:t>
            </a:r>
            <a:r>
              <a:rPr lang="en-US" sz="1900" dirty="0"/>
              <a:t>, </a:t>
            </a:r>
            <a:r>
              <a:rPr lang="en-US" sz="1900" dirty="0" err="1"/>
              <a:t>neni</a:t>
            </a:r>
            <a:r>
              <a:rPr lang="en-US" sz="1900" dirty="0"/>
              <a:t> 263/6 </a:t>
            </a:r>
            <a:r>
              <a:rPr lang="en-US" sz="1900" dirty="0" err="1"/>
              <a:t>i</a:t>
            </a:r>
            <a:r>
              <a:rPr lang="en-US" sz="1900" dirty="0"/>
              <a:t> </a:t>
            </a:r>
            <a:r>
              <a:rPr lang="en-US" sz="1900" dirty="0" err="1"/>
              <a:t>Kodit</a:t>
            </a:r>
            <a:r>
              <a:rPr lang="en-US" sz="1900" dirty="0"/>
              <a:t> </a:t>
            </a:r>
            <a:r>
              <a:rPr lang="en-US" sz="1900" dirty="0" err="1"/>
              <a:t>të</a:t>
            </a:r>
            <a:r>
              <a:rPr lang="en-US" sz="1900" dirty="0"/>
              <a:t> </a:t>
            </a:r>
            <a:r>
              <a:rPr lang="en-US" sz="1900" dirty="0" err="1"/>
              <a:t>Procedurës</a:t>
            </a:r>
            <a:r>
              <a:rPr lang="en-US" sz="1900" dirty="0"/>
              <a:t> </a:t>
            </a:r>
            <a:r>
              <a:rPr lang="en-US" sz="1900" dirty="0" err="1"/>
              <a:t>Penale</a:t>
            </a:r>
            <a:r>
              <a:rPr lang="en-US" sz="1900" dirty="0"/>
              <a:t>. </a:t>
            </a:r>
          </a:p>
          <a:p>
            <a:pPr marL="457200" lvl="1" indent="0">
              <a:buNone/>
            </a:pPr>
            <a:endParaRPr lang="en-US" sz="1900" dirty="0"/>
          </a:p>
          <a:p>
            <a:pPr lvl="1">
              <a:buFont typeface="Wingdings" panose="05000000000000000000" pitchFamily="2" charset="2"/>
              <a:buChar char="v"/>
            </a:pPr>
            <a:endParaRPr lang="en-US" dirty="0"/>
          </a:p>
        </p:txBody>
      </p:sp>
    </p:spTree>
    <p:extLst>
      <p:ext uri="{BB962C8B-B14F-4D97-AF65-F5344CB8AC3E}">
        <p14:creationId xmlns:p14="http://schemas.microsoft.com/office/powerpoint/2010/main" val="21641139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383020"/>
          </a:xfrm>
        </p:spPr>
        <p:txBody>
          <a:bodyPr>
            <a:noAutofit/>
          </a:bodyPr>
          <a:lstStyle/>
          <a:p>
            <a:r>
              <a:rPr lang="en-US" sz="2400" dirty="0" err="1"/>
              <a:t>Kohëzgjatja</a:t>
            </a:r>
            <a:r>
              <a:rPr lang="en-US" sz="2400" dirty="0"/>
              <a:t> e </a:t>
            </a:r>
            <a:r>
              <a:rPr lang="en-US" sz="2400" dirty="0" err="1"/>
              <a:t>paraburgimit</a:t>
            </a:r>
            <a:endParaRPr lang="sq-AL" sz="2400" dirty="0"/>
          </a:p>
        </p:txBody>
      </p:sp>
      <p:sp>
        <p:nvSpPr>
          <p:cNvPr id="3" name="Content Placeholder 2"/>
          <p:cNvSpPr>
            <a:spLocks noGrp="1"/>
          </p:cNvSpPr>
          <p:nvPr>
            <p:ph idx="1"/>
          </p:nvPr>
        </p:nvSpPr>
        <p:spPr>
          <a:xfrm>
            <a:off x="838200" y="1155469"/>
            <a:ext cx="10515600" cy="5461462"/>
          </a:xfrm>
        </p:spPr>
        <p:txBody>
          <a:bodyPr>
            <a:normAutofit/>
          </a:bodyPr>
          <a:lstStyle/>
          <a:p>
            <a:pPr algn="just"/>
            <a:r>
              <a:rPr lang="en-US" dirty="0" err="1"/>
              <a:t>Përcaktimi</a:t>
            </a:r>
            <a:r>
              <a:rPr lang="en-US" dirty="0"/>
              <a:t> </a:t>
            </a:r>
            <a:r>
              <a:rPr lang="en-US" dirty="0" err="1"/>
              <a:t>i</a:t>
            </a:r>
            <a:r>
              <a:rPr lang="en-US" dirty="0"/>
              <a:t> </a:t>
            </a:r>
            <a:r>
              <a:rPr lang="en-US" dirty="0" err="1"/>
              <a:t>kohëzgjatjes</a:t>
            </a:r>
            <a:r>
              <a:rPr lang="en-US" dirty="0"/>
              <a:t> </a:t>
            </a:r>
            <a:r>
              <a:rPr lang="en-US" dirty="0" err="1"/>
              <a:t>së</a:t>
            </a:r>
            <a:r>
              <a:rPr lang="en-US" dirty="0"/>
              <a:t> </a:t>
            </a:r>
            <a:r>
              <a:rPr lang="en-US" dirty="0" err="1"/>
              <a:t>paraburgimit</a:t>
            </a:r>
            <a:r>
              <a:rPr lang="en-US" dirty="0"/>
              <a:t> </a:t>
            </a:r>
            <a:r>
              <a:rPr lang="en-US" dirty="0" err="1"/>
              <a:t>lidhet</a:t>
            </a:r>
            <a:r>
              <a:rPr lang="en-US" dirty="0"/>
              <a:t> me </a:t>
            </a:r>
            <a:r>
              <a:rPr lang="en-US" dirty="0" err="1"/>
              <a:t>maksimumin</a:t>
            </a:r>
            <a:r>
              <a:rPr lang="en-US" dirty="0"/>
              <a:t> e </a:t>
            </a:r>
            <a:r>
              <a:rPr lang="en-US" dirty="0" err="1"/>
              <a:t>dënimit</a:t>
            </a:r>
            <a:r>
              <a:rPr lang="en-US" dirty="0"/>
              <a:t> </a:t>
            </a:r>
            <a:r>
              <a:rPr lang="en-US" dirty="0" err="1"/>
              <a:t>që</a:t>
            </a:r>
            <a:r>
              <a:rPr lang="en-US" dirty="0"/>
              <a:t> </a:t>
            </a:r>
            <a:r>
              <a:rPr lang="en-US" dirty="0" err="1"/>
              <a:t>parashikon</a:t>
            </a:r>
            <a:r>
              <a:rPr lang="en-US" dirty="0"/>
              <a:t> </a:t>
            </a:r>
            <a:r>
              <a:rPr lang="en-US" dirty="0" err="1"/>
              <a:t>dispozita</a:t>
            </a:r>
            <a:r>
              <a:rPr lang="en-US" dirty="0"/>
              <a:t>. Me </a:t>
            </a:r>
            <a:r>
              <a:rPr lang="en-US" dirty="0" err="1"/>
              <a:t>ligjin</a:t>
            </a:r>
            <a:r>
              <a:rPr lang="en-US" dirty="0"/>
              <a:t> </a:t>
            </a:r>
            <a:r>
              <a:rPr lang="en-US" dirty="0" err="1"/>
              <a:t>nr</a:t>
            </a:r>
            <a:r>
              <a:rPr lang="en-US" dirty="0"/>
              <a:t>. 35/2017 </a:t>
            </a:r>
            <a:r>
              <a:rPr lang="en-US" dirty="0" err="1"/>
              <a:t>është</a:t>
            </a:r>
            <a:r>
              <a:rPr lang="en-US" dirty="0"/>
              <a:t> </a:t>
            </a:r>
            <a:r>
              <a:rPr lang="en-US" dirty="0" err="1"/>
              <a:t>ndryshuar</a:t>
            </a:r>
            <a:r>
              <a:rPr lang="en-US" dirty="0"/>
              <a:t> </a:t>
            </a:r>
            <a:r>
              <a:rPr lang="en-US" dirty="0" err="1"/>
              <a:t>nenin</a:t>
            </a:r>
            <a:r>
              <a:rPr lang="en-US" dirty="0"/>
              <a:t> 263 </a:t>
            </a:r>
            <a:r>
              <a:rPr lang="en-US" dirty="0" err="1"/>
              <a:t>i</a:t>
            </a:r>
            <a:r>
              <a:rPr lang="en-US" dirty="0"/>
              <a:t> </a:t>
            </a:r>
            <a:r>
              <a:rPr lang="en-US" dirty="0" err="1"/>
              <a:t>Kodit</a:t>
            </a:r>
            <a:r>
              <a:rPr lang="en-US" dirty="0"/>
              <a:t> </a:t>
            </a:r>
            <a:r>
              <a:rPr lang="en-US" dirty="0" err="1"/>
              <a:t>të</a:t>
            </a:r>
            <a:r>
              <a:rPr lang="en-US" dirty="0"/>
              <a:t> </a:t>
            </a:r>
            <a:r>
              <a:rPr lang="en-US" dirty="0" err="1"/>
              <a:t>Procedurës</a:t>
            </a:r>
            <a:r>
              <a:rPr lang="en-US" dirty="0"/>
              <a:t> </a:t>
            </a:r>
            <a:r>
              <a:rPr lang="en-US" dirty="0" err="1"/>
              <a:t>Penale</a:t>
            </a:r>
            <a:r>
              <a:rPr lang="en-US" dirty="0"/>
              <a:t>, duke </a:t>
            </a:r>
            <a:r>
              <a:rPr lang="en-US" dirty="0" err="1"/>
              <a:t>përcaktuar</a:t>
            </a:r>
            <a:r>
              <a:rPr lang="en-US" dirty="0"/>
              <a:t> </a:t>
            </a:r>
            <a:r>
              <a:rPr lang="en-US" dirty="0" err="1"/>
              <a:t>afatet</a:t>
            </a:r>
            <a:r>
              <a:rPr lang="en-US" dirty="0"/>
              <a:t> e </a:t>
            </a:r>
            <a:r>
              <a:rPr lang="en-US" dirty="0" err="1"/>
              <a:t>paraburgimit</a:t>
            </a:r>
            <a:r>
              <a:rPr lang="en-US" dirty="0"/>
              <a:t> </a:t>
            </a:r>
            <a:r>
              <a:rPr lang="en-US" dirty="0" err="1"/>
              <a:t>në</a:t>
            </a:r>
            <a:r>
              <a:rPr lang="en-US" dirty="0"/>
              <a:t> </a:t>
            </a:r>
            <a:r>
              <a:rPr lang="en-US" dirty="0" err="1"/>
              <a:t>varësi</a:t>
            </a:r>
            <a:r>
              <a:rPr lang="en-US" dirty="0"/>
              <a:t> </a:t>
            </a:r>
            <a:r>
              <a:rPr lang="en-US" dirty="0" err="1"/>
              <a:t>të</a:t>
            </a:r>
            <a:r>
              <a:rPr lang="en-US" dirty="0"/>
              <a:t> </a:t>
            </a:r>
            <a:r>
              <a:rPr lang="en-US" dirty="0" err="1"/>
              <a:t>maksimumit</a:t>
            </a:r>
            <a:r>
              <a:rPr lang="en-US" dirty="0"/>
              <a:t> </a:t>
            </a:r>
            <a:r>
              <a:rPr lang="en-US" dirty="0" err="1"/>
              <a:t>të</a:t>
            </a:r>
            <a:r>
              <a:rPr lang="en-US" dirty="0"/>
              <a:t> </a:t>
            </a:r>
            <a:r>
              <a:rPr lang="en-US" dirty="0" err="1"/>
              <a:t>dënimit</a:t>
            </a:r>
            <a:r>
              <a:rPr lang="en-US" dirty="0"/>
              <a:t> </a:t>
            </a:r>
            <a:r>
              <a:rPr lang="en-US" dirty="0" err="1"/>
              <a:t>që</a:t>
            </a:r>
            <a:r>
              <a:rPr lang="en-US" dirty="0"/>
              <a:t> </a:t>
            </a:r>
            <a:r>
              <a:rPr lang="en-US" dirty="0" err="1"/>
              <a:t>parashikon</a:t>
            </a:r>
            <a:r>
              <a:rPr lang="en-US" dirty="0"/>
              <a:t> </a:t>
            </a:r>
            <a:r>
              <a:rPr lang="en-US" dirty="0" err="1"/>
              <a:t>dispozita</a:t>
            </a:r>
            <a:r>
              <a:rPr lang="en-US" dirty="0"/>
              <a:t> </a:t>
            </a:r>
            <a:r>
              <a:rPr lang="en-US" dirty="0" err="1"/>
              <a:t>konkrete</a:t>
            </a:r>
            <a:r>
              <a:rPr lang="en-US" dirty="0"/>
              <a:t>.  (</a:t>
            </a:r>
            <a:r>
              <a:rPr lang="en-US" dirty="0" err="1"/>
              <a:t>Në</a:t>
            </a:r>
            <a:r>
              <a:rPr lang="en-US" dirty="0"/>
              <a:t> </a:t>
            </a:r>
            <a:r>
              <a:rPr lang="en-US" dirty="0" err="1"/>
              <a:t>nenin</a:t>
            </a:r>
            <a:r>
              <a:rPr lang="en-US" dirty="0"/>
              <a:t> 141 </a:t>
            </a:r>
            <a:r>
              <a:rPr lang="en-US" dirty="0" err="1"/>
              <a:t>të</a:t>
            </a:r>
            <a:r>
              <a:rPr lang="en-US" dirty="0"/>
              <a:t> </a:t>
            </a:r>
            <a:r>
              <a:rPr lang="en-US" dirty="0" err="1"/>
              <a:t>ligjit</a:t>
            </a:r>
            <a:r>
              <a:rPr lang="en-US" dirty="0"/>
              <a:t> </a:t>
            </a:r>
            <a:r>
              <a:rPr lang="en-US" dirty="0" err="1"/>
              <a:t>nr</a:t>
            </a:r>
            <a:r>
              <a:rPr lang="en-US" dirty="0"/>
              <a:t>. 35/2017 </a:t>
            </a:r>
            <a:r>
              <a:rPr lang="en-US" dirty="0" err="1"/>
              <a:t>parashikohet</a:t>
            </a:r>
            <a:r>
              <a:rPr lang="en-US" dirty="0"/>
              <a:t> se: </a:t>
            </a:r>
            <a:r>
              <a:rPr lang="en-US" i="1" dirty="0"/>
              <a:t>“</a:t>
            </a:r>
            <a:r>
              <a:rPr lang="sq-AL" i="1" dirty="0"/>
              <a:t>Në nenin 263, në shkronjat “c”, të pikave 1, 2 dhe 3 dhe në shkronjën “b”, të pikës 6, fjala “minimum” zëvendësohet me fjalën “maksimum”</a:t>
            </a:r>
            <a:r>
              <a:rPr lang="en-US" i="1" dirty="0"/>
              <a:t>)</a:t>
            </a:r>
            <a:r>
              <a:rPr lang="sq-AL" dirty="0"/>
              <a:t>. </a:t>
            </a:r>
            <a:endParaRPr lang="en-US" dirty="0"/>
          </a:p>
          <a:p>
            <a:pPr algn="just"/>
            <a:r>
              <a:rPr lang="en-US" dirty="0" err="1"/>
              <a:t>Konkretisht</a:t>
            </a:r>
            <a:r>
              <a:rPr lang="en-US" dirty="0"/>
              <a:t>, </a:t>
            </a:r>
            <a:r>
              <a:rPr lang="en-US" dirty="0" err="1"/>
              <a:t>në</a:t>
            </a:r>
            <a:r>
              <a:rPr lang="en-US" dirty="0"/>
              <a:t> </a:t>
            </a:r>
            <a:r>
              <a:rPr lang="en-US" dirty="0" err="1"/>
              <a:t>fazën</a:t>
            </a:r>
            <a:r>
              <a:rPr lang="en-US" dirty="0"/>
              <a:t> e </a:t>
            </a:r>
            <a:r>
              <a:rPr lang="en-US" dirty="0" err="1"/>
              <a:t>hetimit</a:t>
            </a:r>
            <a:r>
              <a:rPr lang="en-US" dirty="0"/>
              <a:t> </a:t>
            </a:r>
            <a:r>
              <a:rPr lang="en-US" dirty="0" err="1"/>
              <a:t>parashikohen</a:t>
            </a:r>
            <a:r>
              <a:rPr lang="en-US" dirty="0"/>
              <a:t> </a:t>
            </a:r>
            <a:r>
              <a:rPr lang="en-US" dirty="0" err="1"/>
              <a:t>afatet</a:t>
            </a:r>
            <a:r>
              <a:rPr lang="en-US" dirty="0"/>
              <a:t>: </a:t>
            </a:r>
          </a:p>
          <a:p>
            <a:pPr marL="514350" indent="-514350" algn="just">
              <a:buFont typeface="+mj-lt"/>
              <a:buAutoNum type="alphaLcParenR"/>
            </a:pPr>
            <a:r>
              <a:rPr lang="sq-AL" i="1" u="sng" dirty="0"/>
              <a:t>tre muaj</a:t>
            </a:r>
            <a:r>
              <a:rPr lang="sq-AL" dirty="0"/>
              <a:t>, kur procedohet për kundërvajtje penale;</a:t>
            </a:r>
          </a:p>
          <a:p>
            <a:pPr marL="514350" indent="-514350" algn="just">
              <a:buFont typeface="+mj-lt"/>
              <a:buAutoNum type="alphaLcParenR"/>
            </a:pPr>
            <a:r>
              <a:rPr lang="sq-AL" i="1" u="sng" dirty="0"/>
              <a:t>gjashtë muaj</a:t>
            </a:r>
            <a:r>
              <a:rPr lang="sq-AL" dirty="0"/>
              <a:t>, kur procedohet për krime që dënohen në maksimumin deri në dhjetë vjet burgim;</a:t>
            </a:r>
          </a:p>
          <a:p>
            <a:pPr marL="514350" indent="-514350" algn="just">
              <a:buFont typeface="+mj-lt"/>
              <a:buAutoNum type="alphaLcParenR"/>
            </a:pPr>
            <a:r>
              <a:rPr lang="sq-AL" i="1" u="sng" dirty="0"/>
              <a:t>dymbëdhjetë muaj</a:t>
            </a:r>
            <a:r>
              <a:rPr lang="sq-AL" dirty="0"/>
              <a:t>, kur procedohet për krime që dënohen në maksimum jo më pak se dhjetë vjet burgim ose me burgim të përjetshëm.</a:t>
            </a:r>
          </a:p>
          <a:p>
            <a:pPr algn="just"/>
            <a:r>
              <a:rPr lang="en-US" dirty="0" err="1"/>
              <a:t>Fillimi</a:t>
            </a:r>
            <a:r>
              <a:rPr lang="en-US" dirty="0"/>
              <a:t> </a:t>
            </a:r>
            <a:r>
              <a:rPr lang="en-US" dirty="0" err="1"/>
              <a:t>i</a:t>
            </a:r>
            <a:r>
              <a:rPr lang="en-US" dirty="0"/>
              <a:t> </a:t>
            </a:r>
            <a:r>
              <a:rPr lang="en-US" dirty="0" err="1"/>
              <a:t>afatit</a:t>
            </a:r>
            <a:r>
              <a:rPr lang="en-US" dirty="0"/>
              <a:t> </a:t>
            </a:r>
            <a:r>
              <a:rPr lang="en-US" dirty="0" err="1"/>
              <a:t>të</a:t>
            </a:r>
            <a:r>
              <a:rPr lang="en-US" dirty="0"/>
              <a:t> </a:t>
            </a:r>
            <a:r>
              <a:rPr lang="en-US" dirty="0" err="1"/>
              <a:t>paraburgimit</a:t>
            </a:r>
            <a:r>
              <a:rPr lang="en-US" dirty="0"/>
              <a:t> </a:t>
            </a:r>
            <a:r>
              <a:rPr lang="en-US" dirty="0" err="1"/>
              <a:t>rregullohet</a:t>
            </a:r>
            <a:r>
              <a:rPr lang="en-US" dirty="0"/>
              <a:t> </a:t>
            </a:r>
            <a:r>
              <a:rPr lang="en-US" dirty="0" err="1"/>
              <a:t>nga</a:t>
            </a:r>
            <a:r>
              <a:rPr lang="en-US" dirty="0"/>
              <a:t> </a:t>
            </a:r>
            <a:r>
              <a:rPr lang="en-US" dirty="0" err="1"/>
              <a:t>neni</a:t>
            </a:r>
            <a:r>
              <a:rPr lang="en-US" dirty="0"/>
              <a:t> 250 </a:t>
            </a:r>
            <a:r>
              <a:rPr lang="en-US" dirty="0" err="1"/>
              <a:t>i</a:t>
            </a:r>
            <a:r>
              <a:rPr lang="en-US" dirty="0"/>
              <a:t> </a:t>
            </a:r>
            <a:r>
              <a:rPr lang="en-US" dirty="0" err="1"/>
              <a:t>Kodit</a:t>
            </a:r>
            <a:r>
              <a:rPr lang="en-US" dirty="0"/>
              <a:t> </a:t>
            </a:r>
            <a:r>
              <a:rPr lang="en-US" dirty="0" err="1"/>
              <a:t>të</a:t>
            </a:r>
            <a:r>
              <a:rPr lang="en-US" dirty="0"/>
              <a:t> </a:t>
            </a:r>
            <a:r>
              <a:rPr lang="en-US" dirty="0" err="1"/>
              <a:t>Procedurës</a:t>
            </a:r>
            <a:r>
              <a:rPr lang="en-US" dirty="0"/>
              <a:t> </a:t>
            </a:r>
            <a:r>
              <a:rPr lang="en-US" dirty="0" err="1"/>
              <a:t>Penale</a:t>
            </a:r>
            <a:r>
              <a:rPr lang="en-US" dirty="0"/>
              <a:t>. </a:t>
            </a:r>
          </a:p>
          <a:p>
            <a:pPr marL="800100" lvl="1" indent="-342900" algn="just">
              <a:buFont typeface="+mj-lt"/>
              <a:buAutoNum type="alphaLcParenR"/>
            </a:pPr>
            <a:r>
              <a:rPr lang="en-US" dirty="0" err="1"/>
              <a:t>Efektet</a:t>
            </a:r>
            <a:r>
              <a:rPr lang="en-US" dirty="0"/>
              <a:t> e </a:t>
            </a:r>
            <a:r>
              <a:rPr lang="en-US" dirty="0" err="1"/>
              <a:t>paraburgimit</a:t>
            </a:r>
            <a:r>
              <a:rPr lang="en-US" dirty="0"/>
              <a:t> </a:t>
            </a:r>
            <a:r>
              <a:rPr lang="en-US" dirty="0" err="1"/>
              <a:t>fillojnë</a:t>
            </a:r>
            <a:r>
              <a:rPr lang="en-US" dirty="0"/>
              <a:t> </a:t>
            </a:r>
            <a:r>
              <a:rPr lang="en-US" dirty="0" err="1"/>
              <a:t>të</a:t>
            </a:r>
            <a:r>
              <a:rPr lang="en-US" dirty="0"/>
              <a:t> </a:t>
            </a:r>
            <a:r>
              <a:rPr lang="en-US" dirty="0" err="1"/>
              <a:t>ecin</a:t>
            </a:r>
            <a:r>
              <a:rPr lang="en-US" dirty="0"/>
              <a:t> </a:t>
            </a:r>
            <a:r>
              <a:rPr lang="en-US" dirty="0" err="1"/>
              <a:t>nga</a:t>
            </a:r>
            <a:r>
              <a:rPr lang="en-US" dirty="0"/>
              <a:t> </a:t>
            </a:r>
            <a:r>
              <a:rPr lang="en-US" dirty="0" err="1"/>
              <a:t>çasti</a:t>
            </a:r>
            <a:r>
              <a:rPr lang="en-US" dirty="0"/>
              <a:t> </a:t>
            </a:r>
            <a:r>
              <a:rPr lang="en-US" dirty="0" err="1"/>
              <a:t>i</a:t>
            </a:r>
            <a:r>
              <a:rPr lang="en-US" dirty="0"/>
              <a:t> </a:t>
            </a:r>
            <a:r>
              <a:rPr lang="en-US" dirty="0" err="1"/>
              <a:t>arrestimit</a:t>
            </a:r>
            <a:r>
              <a:rPr lang="en-US" dirty="0"/>
              <a:t> </a:t>
            </a:r>
            <a:r>
              <a:rPr lang="en-US" dirty="0" err="1"/>
              <a:t>ose</a:t>
            </a:r>
            <a:r>
              <a:rPr lang="en-US" dirty="0"/>
              <a:t> </a:t>
            </a:r>
            <a:r>
              <a:rPr lang="en-US" dirty="0" err="1"/>
              <a:t>ndalimit</a:t>
            </a:r>
            <a:r>
              <a:rPr lang="en-US" dirty="0"/>
              <a:t>;</a:t>
            </a:r>
          </a:p>
          <a:p>
            <a:pPr marL="800100" lvl="1" indent="-342900" algn="just">
              <a:buFont typeface="+mj-lt"/>
              <a:buAutoNum type="alphaLcParenR"/>
            </a:pPr>
            <a:r>
              <a:rPr lang="en-US" dirty="0"/>
              <a:t>Kur </a:t>
            </a:r>
            <a:r>
              <a:rPr lang="en-US" dirty="0" err="1"/>
              <a:t>i</a:t>
            </a:r>
            <a:r>
              <a:rPr lang="en-US" dirty="0"/>
              <a:t> </a:t>
            </a:r>
            <a:r>
              <a:rPr lang="en-US" dirty="0" err="1"/>
              <a:t>pandehuri</a:t>
            </a:r>
            <a:r>
              <a:rPr lang="en-US" dirty="0"/>
              <a:t> </a:t>
            </a:r>
            <a:r>
              <a:rPr lang="en-US" dirty="0" err="1"/>
              <a:t>është</a:t>
            </a:r>
            <a:r>
              <a:rPr lang="en-US" dirty="0"/>
              <a:t> </a:t>
            </a:r>
            <a:r>
              <a:rPr lang="en-US" dirty="0" err="1"/>
              <a:t>i</a:t>
            </a:r>
            <a:r>
              <a:rPr lang="en-US" dirty="0"/>
              <a:t> </a:t>
            </a:r>
            <a:r>
              <a:rPr lang="en-US" dirty="0" err="1"/>
              <a:t>paraburgosur</a:t>
            </a:r>
            <a:r>
              <a:rPr lang="en-US" dirty="0"/>
              <a:t> </a:t>
            </a:r>
            <a:r>
              <a:rPr lang="en-US" dirty="0" err="1"/>
              <a:t>për</a:t>
            </a:r>
            <a:r>
              <a:rPr lang="en-US" dirty="0"/>
              <a:t> </a:t>
            </a:r>
            <a:r>
              <a:rPr lang="en-US" dirty="0" err="1"/>
              <a:t>një</a:t>
            </a:r>
            <a:r>
              <a:rPr lang="en-US" dirty="0"/>
              <a:t> </a:t>
            </a:r>
            <a:r>
              <a:rPr lang="en-US" dirty="0" err="1"/>
              <a:t>vepër</a:t>
            </a:r>
            <a:r>
              <a:rPr lang="en-US" dirty="0"/>
              <a:t> </a:t>
            </a:r>
            <a:r>
              <a:rPr lang="en-US" dirty="0" err="1"/>
              <a:t>tjetër</a:t>
            </a:r>
            <a:r>
              <a:rPr lang="en-US" dirty="0"/>
              <a:t> </a:t>
            </a:r>
            <a:r>
              <a:rPr lang="en-US" dirty="0" err="1"/>
              <a:t>penale</a:t>
            </a:r>
            <a:r>
              <a:rPr lang="en-US" dirty="0"/>
              <a:t>, </a:t>
            </a:r>
            <a:r>
              <a:rPr lang="en-US" dirty="0" err="1"/>
              <a:t>efektet</a:t>
            </a:r>
            <a:r>
              <a:rPr lang="en-US" dirty="0"/>
              <a:t> e </a:t>
            </a:r>
            <a:r>
              <a:rPr lang="en-US" dirty="0" err="1"/>
              <a:t>masës</a:t>
            </a:r>
            <a:r>
              <a:rPr lang="en-US" dirty="0"/>
              <a:t> </a:t>
            </a:r>
            <a:r>
              <a:rPr lang="en-US" dirty="0" err="1"/>
              <a:t>fillojnë</a:t>
            </a:r>
            <a:r>
              <a:rPr lang="en-US" dirty="0"/>
              <a:t> </a:t>
            </a:r>
            <a:r>
              <a:rPr lang="en-US" dirty="0" err="1"/>
              <a:t>të</a:t>
            </a:r>
            <a:r>
              <a:rPr lang="en-US" dirty="0"/>
              <a:t> </a:t>
            </a:r>
            <a:r>
              <a:rPr lang="en-US" dirty="0" err="1"/>
              <a:t>ecin</a:t>
            </a:r>
            <a:r>
              <a:rPr lang="en-US" dirty="0"/>
              <a:t> </a:t>
            </a:r>
            <a:r>
              <a:rPr lang="en-US" dirty="0" err="1"/>
              <a:t>nga</a:t>
            </a:r>
            <a:r>
              <a:rPr lang="en-US" dirty="0"/>
              <a:t> </a:t>
            </a:r>
            <a:r>
              <a:rPr lang="en-US" dirty="0" err="1"/>
              <a:t>dita</a:t>
            </a:r>
            <a:r>
              <a:rPr lang="en-US" dirty="0"/>
              <a:t> </a:t>
            </a:r>
            <a:r>
              <a:rPr lang="en-US" dirty="0" err="1"/>
              <a:t>në</a:t>
            </a:r>
            <a:r>
              <a:rPr lang="en-US" dirty="0"/>
              <a:t> </a:t>
            </a:r>
            <a:r>
              <a:rPr lang="en-US" dirty="0" err="1"/>
              <a:t>të</a:t>
            </a:r>
            <a:r>
              <a:rPr lang="en-US" dirty="0"/>
              <a:t> </a:t>
            </a:r>
            <a:r>
              <a:rPr lang="en-US" dirty="0" err="1"/>
              <a:t>cilën</a:t>
            </a:r>
            <a:r>
              <a:rPr lang="en-US" dirty="0"/>
              <a:t> </a:t>
            </a:r>
            <a:r>
              <a:rPr lang="en-US" dirty="0" err="1"/>
              <a:t>është</a:t>
            </a:r>
            <a:r>
              <a:rPr lang="en-US" dirty="0"/>
              <a:t> </a:t>
            </a:r>
            <a:r>
              <a:rPr lang="en-US" dirty="0" err="1"/>
              <a:t>njoftuar</a:t>
            </a:r>
            <a:r>
              <a:rPr lang="en-US" dirty="0"/>
              <a:t> </a:t>
            </a:r>
            <a:r>
              <a:rPr lang="en-US" dirty="0" err="1"/>
              <a:t>vendimi</a:t>
            </a:r>
            <a:r>
              <a:rPr lang="en-US" dirty="0"/>
              <a:t>. </a:t>
            </a:r>
            <a:endParaRPr lang="sq-AL" dirty="0"/>
          </a:p>
        </p:txBody>
      </p:sp>
    </p:spTree>
    <p:extLst>
      <p:ext uri="{BB962C8B-B14F-4D97-AF65-F5344CB8AC3E}">
        <p14:creationId xmlns:p14="http://schemas.microsoft.com/office/powerpoint/2010/main" val="35106897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424583"/>
          </a:xfrm>
        </p:spPr>
        <p:txBody>
          <a:bodyPr>
            <a:normAutofit fontScale="90000"/>
          </a:bodyPr>
          <a:lstStyle/>
          <a:p>
            <a:r>
              <a:rPr lang="en-US" dirty="0" err="1"/>
              <a:t>Akuzat</a:t>
            </a:r>
            <a:r>
              <a:rPr lang="en-US" dirty="0"/>
              <a:t> e </a:t>
            </a:r>
            <a:r>
              <a:rPr lang="en-US" dirty="0" err="1"/>
              <a:t>reja</a:t>
            </a:r>
            <a:r>
              <a:rPr lang="en-US" dirty="0"/>
              <a:t> </a:t>
            </a:r>
            <a:r>
              <a:rPr lang="en-US" dirty="0" err="1"/>
              <a:t>dhe</a:t>
            </a:r>
            <a:r>
              <a:rPr lang="en-US" dirty="0"/>
              <a:t> </a:t>
            </a:r>
            <a:r>
              <a:rPr lang="en-US" dirty="0" err="1"/>
              <a:t>ndryshimi</a:t>
            </a:r>
            <a:r>
              <a:rPr lang="en-US" dirty="0"/>
              <a:t> </a:t>
            </a:r>
            <a:r>
              <a:rPr lang="en-US" dirty="0" err="1"/>
              <a:t>i</a:t>
            </a:r>
            <a:r>
              <a:rPr lang="en-US" dirty="0"/>
              <a:t> </a:t>
            </a:r>
            <a:r>
              <a:rPr lang="en-US" dirty="0" err="1"/>
              <a:t>cilësimit</a:t>
            </a:r>
            <a:endParaRPr lang="sq-AL" dirty="0"/>
          </a:p>
        </p:txBody>
      </p:sp>
      <p:sp>
        <p:nvSpPr>
          <p:cNvPr id="3" name="Content Placeholder 2"/>
          <p:cNvSpPr>
            <a:spLocks noGrp="1"/>
          </p:cNvSpPr>
          <p:nvPr>
            <p:ph idx="1"/>
          </p:nvPr>
        </p:nvSpPr>
        <p:spPr>
          <a:xfrm>
            <a:off x="838200" y="931025"/>
            <a:ext cx="10515600" cy="5245938"/>
          </a:xfrm>
        </p:spPr>
        <p:txBody>
          <a:bodyPr>
            <a:normAutofit/>
          </a:bodyPr>
          <a:lstStyle/>
          <a:p>
            <a:endParaRPr lang="en-US" dirty="0"/>
          </a:p>
          <a:p>
            <a:endParaRPr lang="en-US" dirty="0"/>
          </a:p>
          <a:p>
            <a:pPr algn="just"/>
            <a:r>
              <a:rPr lang="en-US" dirty="0" err="1"/>
              <a:t>neni</a:t>
            </a:r>
            <a:r>
              <a:rPr lang="en-US" dirty="0"/>
              <a:t> 263 </a:t>
            </a:r>
            <a:r>
              <a:rPr lang="en-US" dirty="0" err="1"/>
              <a:t>pika</a:t>
            </a:r>
            <a:r>
              <a:rPr lang="en-US" dirty="0"/>
              <a:t> 7 </a:t>
            </a:r>
            <a:r>
              <a:rPr lang="en-US" dirty="0" err="1"/>
              <a:t>rregullon</a:t>
            </a:r>
            <a:r>
              <a:rPr lang="en-US" dirty="0"/>
              <a:t> </a:t>
            </a:r>
            <a:r>
              <a:rPr lang="en-US" dirty="0" err="1"/>
              <a:t>llogaritjen</a:t>
            </a:r>
            <a:r>
              <a:rPr lang="en-US" dirty="0"/>
              <a:t> e </a:t>
            </a:r>
            <a:r>
              <a:rPr lang="en-US" dirty="0" err="1"/>
              <a:t>afatit</a:t>
            </a:r>
            <a:r>
              <a:rPr lang="en-US" dirty="0"/>
              <a:t> </a:t>
            </a:r>
            <a:r>
              <a:rPr lang="en-US" dirty="0" err="1"/>
              <a:t>të</a:t>
            </a:r>
            <a:r>
              <a:rPr lang="en-US" dirty="0"/>
              <a:t> </a:t>
            </a:r>
            <a:r>
              <a:rPr lang="en-US" dirty="0" err="1"/>
              <a:t>paraburgimit</a:t>
            </a:r>
            <a:r>
              <a:rPr lang="en-US" dirty="0"/>
              <a:t> </a:t>
            </a:r>
            <a:r>
              <a:rPr lang="en-US" dirty="0" err="1"/>
              <a:t>në</a:t>
            </a:r>
            <a:r>
              <a:rPr lang="en-US" dirty="0"/>
              <a:t> </a:t>
            </a:r>
            <a:r>
              <a:rPr lang="en-US" dirty="0" err="1"/>
              <a:t>rastin</a:t>
            </a:r>
            <a:r>
              <a:rPr lang="en-US" dirty="0"/>
              <a:t> e </a:t>
            </a:r>
            <a:r>
              <a:rPr lang="en-US" dirty="0" err="1"/>
              <a:t>akuzave</a:t>
            </a:r>
            <a:r>
              <a:rPr lang="en-US" dirty="0"/>
              <a:t> </a:t>
            </a:r>
            <a:r>
              <a:rPr lang="en-US" dirty="0" err="1"/>
              <a:t>të</a:t>
            </a:r>
            <a:r>
              <a:rPr lang="en-US" dirty="0"/>
              <a:t> </a:t>
            </a:r>
            <a:r>
              <a:rPr lang="en-US" dirty="0" err="1"/>
              <a:t>reja</a:t>
            </a:r>
            <a:r>
              <a:rPr lang="en-US" dirty="0"/>
              <a:t> </a:t>
            </a:r>
            <a:r>
              <a:rPr lang="en-US" dirty="0" err="1"/>
              <a:t>dhe</a:t>
            </a:r>
            <a:r>
              <a:rPr lang="en-US" dirty="0"/>
              <a:t> </a:t>
            </a:r>
            <a:r>
              <a:rPr lang="en-US" dirty="0" err="1"/>
              <a:t>ndryshimit</a:t>
            </a:r>
            <a:r>
              <a:rPr lang="en-US" dirty="0"/>
              <a:t> </a:t>
            </a:r>
            <a:r>
              <a:rPr lang="en-US" dirty="0" err="1"/>
              <a:t>të</a:t>
            </a:r>
            <a:r>
              <a:rPr lang="en-US" dirty="0"/>
              <a:t> </a:t>
            </a:r>
            <a:r>
              <a:rPr lang="en-US" dirty="0" err="1"/>
              <a:t>cilësimit</a:t>
            </a:r>
            <a:r>
              <a:rPr lang="en-US" dirty="0"/>
              <a:t> </a:t>
            </a:r>
            <a:r>
              <a:rPr lang="en-US" dirty="0" err="1"/>
              <a:t>të</a:t>
            </a:r>
            <a:r>
              <a:rPr lang="en-US" dirty="0"/>
              <a:t> </a:t>
            </a:r>
            <a:r>
              <a:rPr lang="en-US" dirty="0" err="1"/>
              <a:t>veprës</a:t>
            </a:r>
            <a:r>
              <a:rPr lang="en-US" dirty="0"/>
              <a:t> </a:t>
            </a:r>
            <a:r>
              <a:rPr lang="en-US" dirty="0" err="1"/>
              <a:t>penale</a:t>
            </a:r>
            <a:r>
              <a:rPr lang="en-US" dirty="0"/>
              <a:t>. </a:t>
            </a:r>
          </a:p>
          <a:p>
            <a:pPr marL="800100" lvl="1" indent="-342900" algn="just">
              <a:buFont typeface="+mj-lt"/>
              <a:buAutoNum type="alphaLcParenR"/>
            </a:pPr>
            <a:r>
              <a:rPr lang="en-US" dirty="0"/>
              <a:t>Kur </a:t>
            </a:r>
            <a:r>
              <a:rPr lang="en-US" dirty="0" err="1"/>
              <a:t>prokurori</a:t>
            </a:r>
            <a:r>
              <a:rPr lang="en-US" dirty="0"/>
              <a:t> </a:t>
            </a:r>
            <a:r>
              <a:rPr lang="en-US" dirty="0" err="1"/>
              <a:t>i</a:t>
            </a:r>
            <a:r>
              <a:rPr lang="en-US" dirty="0"/>
              <a:t> </a:t>
            </a:r>
            <a:r>
              <a:rPr lang="en-US" dirty="0" err="1"/>
              <a:t>komunikon</a:t>
            </a:r>
            <a:r>
              <a:rPr lang="en-US" dirty="0"/>
              <a:t> </a:t>
            </a:r>
            <a:r>
              <a:rPr lang="en-US" dirty="0" err="1"/>
              <a:t>të</a:t>
            </a:r>
            <a:r>
              <a:rPr lang="en-US" dirty="0"/>
              <a:t> </a:t>
            </a:r>
            <a:r>
              <a:rPr lang="en-US" dirty="0" err="1"/>
              <a:t>pandehurit</a:t>
            </a:r>
            <a:r>
              <a:rPr lang="en-US" dirty="0"/>
              <a:t> </a:t>
            </a:r>
            <a:r>
              <a:rPr lang="en-US" dirty="0" err="1"/>
              <a:t>një</a:t>
            </a:r>
            <a:r>
              <a:rPr lang="en-US" dirty="0"/>
              <a:t> </a:t>
            </a:r>
            <a:r>
              <a:rPr lang="en-US" dirty="0" err="1"/>
              <a:t>akuzë</a:t>
            </a:r>
            <a:r>
              <a:rPr lang="en-US" dirty="0"/>
              <a:t> </a:t>
            </a:r>
            <a:r>
              <a:rPr lang="en-US" dirty="0" err="1"/>
              <a:t>të</a:t>
            </a:r>
            <a:r>
              <a:rPr lang="en-US" dirty="0"/>
              <a:t> re, </a:t>
            </a:r>
            <a:r>
              <a:rPr lang="en-US" dirty="0" err="1"/>
              <a:t>për</a:t>
            </a:r>
            <a:r>
              <a:rPr lang="en-US" dirty="0"/>
              <a:t> </a:t>
            </a:r>
            <a:r>
              <a:rPr lang="en-US" dirty="0" err="1"/>
              <a:t>të</a:t>
            </a:r>
            <a:r>
              <a:rPr lang="en-US" dirty="0"/>
              <a:t> </a:t>
            </a:r>
            <a:r>
              <a:rPr lang="en-US" dirty="0" err="1"/>
              <a:t>cilën</a:t>
            </a:r>
            <a:r>
              <a:rPr lang="en-US" dirty="0"/>
              <a:t> </a:t>
            </a:r>
            <a:r>
              <a:rPr lang="en-US" dirty="0" err="1"/>
              <a:t>parashikohen</a:t>
            </a:r>
            <a:r>
              <a:rPr lang="en-US" dirty="0"/>
              <a:t> </a:t>
            </a:r>
            <a:r>
              <a:rPr lang="en-US" dirty="0" err="1"/>
              <a:t>afate</a:t>
            </a:r>
            <a:r>
              <a:rPr lang="en-US" dirty="0"/>
              <a:t> </a:t>
            </a:r>
            <a:r>
              <a:rPr lang="en-US" dirty="0" err="1"/>
              <a:t>më</a:t>
            </a:r>
            <a:r>
              <a:rPr lang="en-US" dirty="0"/>
              <a:t> </a:t>
            </a:r>
            <a:r>
              <a:rPr lang="en-US" dirty="0" err="1"/>
              <a:t>të</a:t>
            </a:r>
            <a:r>
              <a:rPr lang="en-US" dirty="0"/>
              <a:t> </a:t>
            </a:r>
            <a:r>
              <a:rPr lang="en-US" dirty="0" err="1"/>
              <a:t>gjata</a:t>
            </a:r>
            <a:r>
              <a:rPr lang="en-US" dirty="0"/>
              <a:t> </a:t>
            </a:r>
            <a:r>
              <a:rPr lang="en-US" dirty="0" err="1"/>
              <a:t>paraburgimi</a:t>
            </a:r>
            <a:r>
              <a:rPr lang="en-US" dirty="0"/>
              <a:t> se </a:t>
            </a:r>
            <a:r>
              <a:rPr lang="en-US" dirty="0" err="1"/>
              <a:t>ato</a:t>
            </a:r>
            <a:r>
              <a:rPr lang="en-US" dirty="0"/>
              <a:t> </a:t>
            </a:r>
            <a:r>
              <a:rPr lang="en-US" dirty="0" err="1"/>
              <a:t>të</a:t>
            </a:r>
            <a:r>
              <a:rPr lang="en-US" dirty="0"/>
              <a:t> </a:t>
            </a:r>
            <a:r>
              <a:rPr lang="en-US" dirty="0" err="1"/>
              <a:t>akuzës</a:t>
            </a:r>
            <a:r>
              <a:rPr lang="en-US" dirty="0"/>
              <a:t> </a:t>
            </a:r>
            <a:r>
              <a:rPr lang="en-US" dirty="0" err="1"/>
              <a:t>së</a:t>
            </a:r>
            <a:r>
              <a:rPr lang="en-US" dirty="0"/>
              <a:t> </a:t>
            </a:r>
            <a:r>
              <a:rPr lang="en-US" dirty="0" err="1"/>
              <a:t>parë</a:t>
            </a:r>
            <a:r>
              <a:rPr lang="en-US" dirty="0"/>
              <a:t>, </a:t>
            </a:r>
            <a:r>
              <a:rPr lang="en-US" dirty="0" err="1"/>
              <a:t>prokurori</a:t>
            </a:r>
            <a:r>
              <a:rPr lang="en-US" dirty="0"/>
              <a:t> </a:t>
            </a:r>
            <a:r>
              <a:rPr lang="en-US" dirty="0" err="1"/>
              <a:t>i</a:t>
            </a:r>
            <a:r>
              <a:rPr lang="en-US" dirty="0"/>
              <a:t> </a:t>
            </a:r>
            <a:r>
              <a:rPr lang="en-US" dirty="0" err="1"/>
              <a:t>kërkon</a:t>
            </a:r>
            <a:r>
              <a:rPr lang="en-US" dirty="0"/>
              <a:t> </a:t>
            </a:r>
            <a:r>
              <a:rPr lang="en-US" b="1" u="sng" dirty="0" err="1"/>
              <a:t>gjykatës</a:t>
            </a:r>
            <a:r>
              <a:rPr lang="en-US" b="1" u="sng" dirty="0"/>
              <a:t> </a:t>
            </a:r>
            <a:r>
              <a:rPr lang="en-US" dirty="0" err="1"/>
              <a:t>të</a:t>
            </a:r>
            <a:r>
              <a:rPr lang="en-US" dirty="0"/>
              <a:t> </a:t>
            </a:r>
            <a:r>
              <a:rPr lang="en-US" dirty="0" err="1"/>
              <a:t>caktojë</a:t>
            </a:r>
            <a:r>
              <a:rPr lang="en-US" dirty="0"/>
              <a:t> </a:t>
            </a:r>
            <a:r>
              <a:rPr lang="en-US" dirty="0" err="1"/>
              <a:t>afatin</a:t>
            </a:r>
            <a:r>
              <a:rPr lang="en-US" dirty="0"/>
              <a:t> e </a:t>
            </a:r>
            <a:r>
              <a:rPr lang="en-US" dirty="0" err="1"/>
              <a:t>ri</a:t>
            </a:r>
            <a:r>
              <a:rPr lang="en-US" dirty="0"/>
              <a:t> </a:t>
            </a:r>
            <a:r>
              <a:rPr lang="en-US" dirty="0" err="1"/>
              <a:t>të</a:t>
            </a:r>
            <a:r>
              <a:rPr lang="en-US" dirty="0"/>
              <a:t> </a:t>
            </a:r>
            <a:r>
              <a:rPr lang="en-US" dirty="0" err="1"/>
              <a:t>paraburgimit</a:t>
            </a:r>
            <a:r>
              <a:rPr lang="en-US" dirty="0"/>
              <a:t>. Kur </a:t>
            </a:r>
            <a:r>
              <a:rPr lang="en-US" dirty="0" err="1"/>
              <a:t>akuza</a:t>
            </a:r>
            <a:r>
              <a:rPr lang="en-US" dirty="0"/>
              <a:t> </a:t>
            </a:r>
            <a:r>
              <a:rPr lang="en-US" dirty="0" err="1"/>
              <a:t>lidhet</a:t>
            </a:r>
            <a:r>
              <a:rPr lang="en-US" dirty="0"/>
              <a:t> me </a:t>
            </a:r>
            <a:r>
              <a:rPr lang="en-US" dirty="0" err="1"/>
              <a:t>një</a:t>
            </a:r>
            <a:r>
              <a:rPr lang="en-US" dirty="0"/>
              <a:t> </a:t>
            </a:r>
            <a:r>
              <a:rPr lang="en-US" dirty="0" err="1"/>
              <a:t>fakt</a:t>
            </a:r>
            <a:r>
              <a:rPr lang="en-US" dirty="0"/>
              <a:t> </a:t>
            </a:r>
            <a:r>
              <a:rPr lang="en-US" dirty="0" err="1"/>
              <a:t>të</a:t>
            </a:r>
            <a:r>
              <a:rPr lang="en-US" dirty="0"/>
              <a:t> </a:t>
            </a:r>
            <a:r>
              <a:rPr lang="en-US" dirty="0" err="1"/>
              <a:t>ri</a:t>
            </a:r>
            <a:r>
              <a:rPr lang="en-US" dirty="0"/>
              <a:t>, </a:t>
            </a:r>
            <a:r>
              <a:rPr lang="en-US" dirty="0" err="1"/>
              <a:t>që</a:t>
            </a:r>
            <a:r>
              <a:rPr lang="en-US" dirty="0"/>
              <a:t> </a:t>
            </a:r>
            <a:r>
              <a:rPr lang="en-US" dirty="0" err="1"/>
              <a:t>nuk</a:t>
            </a:r>
            <a:r>
              <a:rPr lang="en-US" dirty="0"/>
              <a:t> </a:t>
            </a:r>
            <a:r>
              <a:rPr lang="en-US" dirty="0" err="1"/>
              <a:t>dihej</a:t>
            </a:r>
            <a:r>
              <a:rPr lang="en-US" dirty="0"/>
              <a:t> </a:t>
            </a:r>
            <a:r>
              <a:rPr lang="en-US" dirty="0" err="1"/>
              <a:t>në</a:t>
            </a:r>
            <a:r>
              <a:rPr lang="en-US" dirty="0"/>
              <a:t> </a:t>
            </a:r>
            <a:r>
              <a:rPr lang="en-US" dirty="0" err="1"/>
              <a:t>fillim</a:t>
            </a:r>
            <a:r>
              <a:rPr lang="en-US" dirty="0"/>
              <a:t> </a:t>
            </a:r>
            <a:r>
              <a:rPr lang="en-US" dirty="0" err="1"/>
              <a:t>të</a:t>
            </a:r>
            <a:r>
              <a:rPr lang="en-US" dirty="0"/>
              <a:t> </a:t>
            </a:r>
            <a:r>
              <a:rPr lang="en-US" dirty="0" err="1"/>
              <a:t>procedimit</a:t>
            </a:r>
            <a:r>
              <a:rPr lang="en-US" dirty="0"/>
              <a:t>, </a:t>
            </a:r>
            <a:r>
              <a:rPr lang="en-US" dirty="0" err="1"/>
              <a:t>gjykata</a:t>
            </a:r>
            <a:r>
              <a:rPr lang="en-US" dirty="0"/>
              <a:t> </a:t>
            </a:r>
            <a:r>
              <a:rPr lang="en-US" dirty="0" err="1"/>
              <a:t>cakton</a:t>
            </a:r>
            <a:r>
              <a:rPr lang="en-US" dirty="0"/>
              <a:t> </a:t>
            </a:r>
            <a:r>
              <a:rPr lang="en-US" dirty="0" err="1"/>
              <a:t>një</a:t>
            </a:r>
            <a:r>
              <a:rPr lang="en-US" dirty="0"/>
              <a:t> </a:t>
            </a:r>
            <a:r>
              <a:rPr lang="en-US" dirty="0" err="1"/>
              <a:t>afat</a:t>
            </a:r>
            <a:r>
              <a:rPr lang="en-US" dirty="0"/>
              <a:t> </a:t>
            </a:r>
            <a:r>
              <a:rPr lang="en-US" dirty="0" err="1"/>
              <a:t>të</a:t>
            </a:r>
            <a:r>
              <a:rPr lang="en-US" dirty="0"/>
              <a:t> </a:t>
            </a:r>
            <a:r>
              <a:rPr lang="en-US" dirty="0" err="1"/>
              <a:t>ri</a:t>
            </a:r>
            <a:r>
              <a:rPr lang="en-US" dirty="0"/>
              <a:t> (</a:t>
            </a:r>
            <a:r>
              <a:rPr lang="en-US" dirty="0" err="1"/>
              <a:t>afati</a:t>
            </a:r>
            <a:r>
              <a:rPr lang="en-US" dirty="0"/>
              <a:t> </a:t>
            </a:r>
            <a:r>
              <a:rPr lang="en-US" dirty="0" err="1"/>
              <a:t>llogaritet</a:t>
            </a:r>
            <a:r>
              <a:rPr lang="en-US" dirty="0"/>
              <a:t> </a:t>
            </a:r>
            <a:r>
              <a:rPr lang="en-US" dirty="0" err="1"/>
              <a:t>nga</a:t>
            </a:r>
            <a:r>
              <a:rPr lang="en-US" dirty="0"/>
              <a:t> e para)</a:t>
            </a:r>
          </a:p>
          <a:p>
            <a:pPr marL="800100" lvl="1" indent="-342900" algn="just">
              <a:buFont typeface="+mj-lt"/>
              <a:buAutoNum type="alphaLcParenR"/>
            </a:pPr>
            <a:r>
              <a:rPr lang="en-US" dirty="0"/>
              <a:t>Kur </a:t>
            </a:r>
            <a:r>
              <a:rPr lang="en-US" dirty="0" err="1"/>
              <a:t>ndryshon</a:t>
            </a:r>
            <a:r>
              <a:rPr lang="en-US" dirty="0"/>
              <a:t> </a:t>
            </a:r>
            <a:r>
              <a:rPr lang="en-US" dirty="0" err="1"/>
              <a:t>cilësimi</a:t>
            </a:r>
            <a:r>
              <a:rPr lang="en-US" dirty="0"/>
              <a:t> </a:t>
            </a:r>
            <a:r>
              <a:rPr lang="en-US" dirty="0" err="1"/>
              <a:t>ligjor</a:t>
            </a:r>
            <a:r>
              <a:rPr lang="en-US" dirty="0"/>
              <a:t> </a:t>
            </a:r>
            <a:r>
              <a:rPr lang="en-US" dirty="0" err="1"/>
              <a:t>i</a:t>
            </a:r>
            <a:r>
              <a:rPr lang="en-US" dirty="0"/>
              <a:t> </a:t>
            </a:r>
            <a:r>
              <a:rPr lang="en-US" dirty="0" err="1"/>
              <a:t>veprës</a:t>
            </a:r>
            <a:r>
              <a:rPr lang="en-US" dirty="0"/>
              <a:t> </a:t>
            </a:r>
            <a:r>
              <a:rPr lang="en-US" dirty="0" err="1"/>
              <a:t>penale</a:t>
            </a:r>
            <a:r>
              <a:rPr lang="en-US" dirty="0"/>
              <a:t>, </a:t>
            </a:r>
            <a:r>
              <a:rPr lang="en-US" dirty="0" err="1"/>
              <a:t>gjykata</a:t>
            </a:r>
            <a:r>
              <a:rPr lang="en-US" dirty="0"/>
              <a:t> </a:t>
            </a:r>
            <a:r>
              <a:rPr lang="en-US" dirty="0" err="1"/>
              <a:t>cakton</a:t>
            </a:r>
            <a:r>
              <a:rPr lang="en-US" dirty="0"/>
              <a:t> </a:t>
            </a:r>
            <a:r>
              <a:rPr lang="en-US" dirty="0" err="1"/>
              <a:t>një</a:t>
            </a:r>
            <a:r>
              <a:rPr lang="en-US" dirty="0"/>
              <a:t> </a:t>
            </a:r>
            <a:r>
              <a:rPr lang="en-US" dirty="0" err="1"/>
              <a:t>afat</a:t>
            </a:r>
            <a:r>
              <a:rPr lang="en-US" dirty="0"/>
              <a:t> </a:t>
            </a:r>
            <a:r>
              <a:rPr lang="en-US" dirty="0" err="1"/>
              <a:t>të</a:t>
            </a:r>
            <a:r>
              <a:rPr lang="en-US" dirty="0"/>
              <a:t> </a:t>
            </a:r>
            <a:r>
              <a:rPr lang="en-US" dirty="0" err="1"/>
              <a:t>ri</a:t>
            </a:r>
            <a:r>
              <a:rPr lang="en-US" dirty="0"/>
              <a:t>, </a:t>
            </a:r>
            <a:r>
              <a:rPr lang="en-US" dirty="0" err="1"/>
              <a:t>i</a:t>
            </a:r>
            <a:r>
              <a:rPr lang="en-US" dirty="0"/>
              <a:t> </a:t>
            </a:r>
            <a:r>
              <a:rPr lang="en-US" dirty="0" err="1"/>
              <a:t>cilli</a:t>
            </a:r>
            <a:r>
              <a:rPr lang="en-US" dirty="0"/>
              <a:t> </a:t>
            </a:r>
            <a:r>
              <a:rPr lang="en-US" dirty="0" err="1"/>
              <a:t>fillon</a:t>
            </a:r>
            <a:r>
              <a:rPr lang="en-US" dirty="0"/>
              <a:t> </a:t>
            </a:r>
            <a:r>
              <a:rPr lang="en-US" dirty="0" err="1"/>
              <a:t>të</a:t>
            </a:r>
            <a:r>
              <a:rPr lang="en-US" dirty="0"/>
              <a:t> </a:t>
            </a:r>
            <a:r>
              <a:rPr lang="en-US" dirty="0" err="1"/>
              <a:t>llogaritet</a:t>
            </a:r>
            <a:r>
              <a:rPr lang="en-US" dirty="0"/>
              <a:t> </a:t>
            </a:r>
            <a:r>
              <a:rPr lang="en-US" dirty="0" err="1"/>
              <a:t>nga</a:t>
            </a:r>
            <a:r>
              <a:rPr lang="en-US" dirty="0"/>
              <a:t> </a:t>
            </a:r>
            <a:r>
              <a:rPr lang="en-US" dirty="0" err="1"/>
              <a:t>afit</a:t>
            </a:r>
            <a:r>
              <a:rPr lang="en-US" dirty="0"/>
              <a:t> </a:t>
            </a:r>
            <a:r>
              <a:rPr lang="en-US" dirty="0" err="1"/>
              <a:t>i</a:t>
            </a:r>
            <a:r>
              <a:rPr lang="en-US" dirty="0"/>
              <a:t> </a:t>
            </a:r>
            <a:r>
              <a:rPr lang="en-US" dirty="0" err="1"/>
              <a:t>mëparshëm</a:t>
            </a:r>
            <a:r>
              <a:rPr lang="en-US" dirty="0"/>
              <a:t>. </a:t>
            </a:r>
          </a:p>
          <a:p>
            <a:pPr lvl="1" algn="just">
              <a:buFont typeface="Wingdings" panose="05000000000000000000" pitchFamily="2" charset="2"/>
              <a:buChar char="Ø"/>
            </a:pPr>
            <a:endParaRPr lang="en-US" dirty="0"/>
          </a:p>
          <a:p>
            <a:pPr lvl="1" algn="just">
              <a:buFont typeface="Wingdings" panose="05000000000000000000" pitchFamily="2" charset="2"/>
              <a:buChar char="Ø"/>
            </a:pPr>
            <a:r>
              <a:rPr lang="en-US" dirty="0"/>
              <a:t>A </a:t>
            </a:r>
            <a:r>
              <a:rPr lang="en-US" dirty="0" err="1"/>
              <a:t>zbatohet</a:t>
            </a:r>
            <a:r>
              <a:rPr lang="en-US" dirty="0"/>
              <a:t> </a:t>
            </a:r>
            <a:r>
              <a:rPr lang="en-US" dirty="0" err="1"/>
              <a:t>në</a:t>
            </a:r>
            <a:r>
              <a:rPr lang="en-US" dirty="0"/>
              <a:t> </a:t>
            </a:r>
            <a:r>
              <a:rPr lang="en-US" dirty="0" err="1"/>
              <a:t>praktikë</a:t>
            </a:r>
            <a:r>
              <a:rPr lang="en-US" dirty="0"/>
              <a:t> ? A </a:t>
            </a:r>
            <a:r>
              <a:rPr lang="en-US" dirty="0" err="1"/>
              <a:t>i</a:t>
            </a:r>
            <a:r>
              <a:rPr lang="en-US" dirty="0"/>
              <a:t> </a:t>
            </a:r>
            <a:r>
              <a:rPr lang="en-US" dirty="0" err="1"/>
              <a:t>drejtohet</a:t>
            </a:r>
            <a:r>
              <a:rPr lang="en-US" dirty="0"/>
              <a:t> </a:t>
            </a:r>
            <a:r>
              <a:rPr lang="en-US" dirty="0" err="1"/>
              <a:t>prokurori</a:t>
            </a:r>
            <a:r>
              <a:rPr lang="en-US" dirty="0"/>
              <a:t> </a:t>
            </a:r>
            <a:r>
              <a:rPr lang="en-US" dirty="0" err="1"/>
              <a:t>gjykatës</a:t>
            </a:r>
            <a:r>
              <a:rPr lang="en-US" dirty="0"/>
              <a:t> ? </a:t>
            </a:r>
            <a:r>
              <a:rPr lang="en-US" dirty="0" err="1"/>
              <a:t>Rasti</a:t>
            </a:r>
            <a:r>
              <a:rPr lang="en-US" dirty="0"/>
              <a:t> </a:t>
            </a:r>
            <a:r>
              <a:rPr lang="en-US" dirty="0" err="1"/>
              <a:t>kur</a:t>
            </a:r>
            <a:r>
              <a:rPr lang="en-US" dirty="0"/>
              <a:t> </a:t>
            </a:r>
            <a:r>
              <a:rPr lang="en-US" dirty="0" err="1"/>
              <a:t>në</a:t>
            </a:r>
            <a:r>
              <a:rPr lang="en-US" dirty="0"/>
              <a:t> </a:t>
            </a:r>
            <a:r>
              <a:rPr lang="en-US" dirty="0" err="1"/>
              <a:t>përfundim</a:t>
            </a:r>
            <a:r>
              <a:rPr lang="en-US" dirty="0"/>
              <a:t> </a:t>
            </a:r>
            <a:r>
              <a:rPr lang="en-US" dirty="0" err="1"/>
              <a:t>të</a:t>
            </a:r>
            <a:r>
              <a:rPr lang="en-US" dirty="0"/>
              <a:t> </a:t>
            </a:r>
            <a:r>
              <a:rPr lang="en-US" dirty="0" err="1"/>
              <a:t>afatit</a:t>
            </a:r>
            <a:r>
              <a:rPr lang="en-US" dirty="0"/>
              <a:t> </a:t>
            </a:r>
            <a:r>
              <a:rPr lang="en-US" dirty="0" err="1"/>
              <a:t>të</a:t>
            </a:r>
            <a:r>
              <a:rPr lang="en-US" dirty="0"/>
              <a:t> </a:t>
            </a:r>
            <a:r>
              <a:rPr lang="en-US" dirty="0" err="1"/>
              <a:t>paraburgimit</a:t>
            </a:r>
            <a:r>
              <a:rPr lang="en-US" dirty="0"/>
              <a:t> </a:t>
            </a:r>
            <a:r>
              <a:rPr lang="en-US" dirty="0" err="1"/>
              <a:t>prokurori</a:t>
            </a:r>
            <a:r>
              <a:rPr lang="en-US" dirty="0"/>
              <a:t> </a:t>
            </a:r>
            <a:r>
              <a:rPr lang="en-US" dirty="0" err="1"/>
              <a:t>i</a:t>
            </a:r>
            <a:r>
              <a:rPr lang="en-US" dirty="0"/>
              <a:t> </a:t>
            </a:r>
            <a:r>
              <a:rPr lang="en-US" dirty="0" err="1"/>
              <a:t>njofton</a:t>
            </a:r>
            <a:r>
              <a:rPr lang="en-US" dirty="0"/>
              <a:t> </a:t>
            </a:r>
            <a:r>
              <a:rPr lang="en-US" dirty="0" err="1"/>
              <a:t>akuzën</a:t>
            </a:r>
            <a:r>
              <a:rPr lang="en-US" dirty="0"/>
              <a:t> </a:t>
            </a:r>
            <a:r>
              <a:rPr lang="en-US" dirty="0" err="1"/>
              <a:t>të</a:t>
            </a:r>
            <a:r>
              <a:rPr lang="en-US" dirty="0"/>
              <a:t> </a:t>
            </a:r>
            <a:r>
              <a:rPr lang="en-US" dirty="0" err="1"/>
              <a:t>pandehurit</a:t>
            </a:r>
            <a:r>
              <a:rPr lang="en-US" dirty="0"/>
              <a:t> </a:t>
            </a:r>
            <a:r>
              <a:rPr lang="en-US" dirty="0" err="1"/>
              <a:t>për</a:t>
            </a:r>
            <a:r>
              <a:rPr lang="en-US" dirty="0"/>
              <a:t> </a:t>
            </a:r>
            <a:r>
              <a:rPr lang="en-US" dirty="0" err="1"/>
              <a:t>një</a:t>
            </a:r>
            <a:r>
              <a:rPr lang="en-US" dirty="0"/>
              <a:t> </a:t>
            </a:r>
            <a:r>
              <a:rPr lang="en-US" dirty="0" err="1"/>
              <a:t>vepër</a:t>
            </a:r>
            <a:r>
              <a:rPr lang="en-US" dirty="0"/>
              <a:t> </a:t>
            </a:r>
            <a:r>
              <a:rPr lang="en-US" dirty="0" err="1"/>
              <a:t>penale</a:t>
            </a:r>
            <a:r>
              <a:rPr lang="en-US" dirty="0"/>
              <a:t> p.sh </a:t>
            </a:r>
            <a:r>
              <a:rPr lang="en-US" dirty="0" err="1"/>
              <a:t>nga</a:t>
            </a:r>
            <a:r>
              <a:rPr lang="en-US" dirty="0"/>
              <a:t> </a:t>
            </a:r>
            <a:r>
              <a:rPr lang="en-US" dirty="0" err="1"/>
              <a:t>kundravajtje</a:t>
            </a:r>
            <a:r>
              <a:rPr lang="en-US" dirty="0"/>
              <a:t> </a:t>
            </a:r>
            <a:r>
              <a:rPr lang="en-US" dirty="0" err="1"/>
              <a:t>në</a:t>
            </a:r>
            <a:r>
              <a:rPr lang="en-US" dirty="0"/>
              <a:t> </a:t>
            </a:r>
            <a:r>
              <a:rPr lang="en-US" dirty="0" err="1"/>
              <a:t>krim</a:t>
            </a:r>
            <a:r>
              <a:rPr lang="en-US" dirty="0"/>
              <a:t> </a:t>
            </a:r>
            <a:r>
              <a:rPr lang="en-US" dirty="0" err="1"/>
              <a:t>dhe</a:t>
            </a:r>
            <a:r>
              <a:rPr lang="en-US" dirty="0"/>
              <a:t> me </a:t>
            </a:r>
            <a:r>
              <a:rPr lang="en-US" dirty="0" err="1"/>
              <a:t>këtë</a:t>
            </a:r>
            <a:r>
              <a:rPr lang="en-US" dirty="0"/>
              <a:t> </a:t>
            </a:r>
            <a:r>
              <a:rPr lang="en-US" dirty="0" err="1"/>
              <a:t>rrethanë</a:t>
            </a:r>
            <a:r>
              <a:rPr lang="en-US" dirty="0"/>
              <a:t> </a:t>
            </a:r>
            <a:r>
              <a:rPr lang="en-US" dirty="0" err="1"/>
              <a:t>justifikon</a:t>
            </a:r>
            <a:r>
              <a:rPr lang="en-US" dirty="0"/>
              <a:t> </a:t>
            </a:r>
            <a:r>
              <a:rPr lang="en-US" dirty="0" err="1"/>
              <a:t>tejkalimin</a:t>
            </a:r>
            <a:r>
              <a:rPr lang="en-US" dirty="0"/>
              <a:t> e </a:t>
            </a:r>
            <a:r>
              <a:rPr lang="en-US" dirty="0" err="1"/>
              <a:t>afateve</a:t>
            </a:r>
            <a:r>
              <a:rPr lang="en-US" dirty="0"/>
              <a:t> </a:t>
            </a:r>
            <a:r>
              <a:rPr lang="en-US" dirty="0" err="1"/>
              <a:t>të</a:t>
            </a:r>
            <a:r>
              <a:rPr lang="en-US" dirty="0"/>
              <a:t> </a:t>
            </a:r>
            <a:r>
              <a:rPr lang="en-US" dirty="0" err="1"/>
              <a:t>paraburgimit</a:t>
            </a:r>
            <a:r>
              <a:rPr lang="en-US" dirty="0"/>
              <a:t>, pa </a:t>
            </a:r>
            <a:r>
              <a:rPr lang="en-US" dirty="0" err="1"/>
              <a:t>iu</a:t>
            </a:r>
            <a:r>
              <a:rPr lang="en-US" dirty="0"/>
              <a:t> </a:t>
            </a:r>
            <a:r>
              <a:rPr lang="en-US" dirty="0" err="1"/>
              <a:t>drejtuar</a:t>
            </a:r>
            <a:r>
              <a:rPr lang="en-US" dirty="0"/>
              <a:t> </a:t>
            </a:r>
            <a:r>
              <a:rPr lang="en-US" dirty="0" err="1"/>
              <a:t>gjykatës</a:t>
            </a:r>
            <a:r>
              <a:rPr lang="en-US" dirty="0"/>
              <a:t>.</a:t>
            </a:r>
          </a:p>
        </p:txBody>
      </p:sp>
    </p:spTree>
    <p:extLst>
      <p:ext uri="{BB962C8B-B14F-4D97-AF65-F5344CB8AC3E}">
        <p14:creationId xmlns:p14="http://schemas.microsoft.com/office/powerpoint/2010/main" val="3075313363"/>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2356</TotalTime>
  <Words>3889</Words>
  <Application>Microsoft Macintosh PowerPoint</Application>
  <PresentationFormat>Widescreen</PresentationFormat>
  <Paragraphs>169</Paragraphs>
  <Slides>21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Arial</vt:lpstr>
      <vt:lpstr>Century Gothic</vt:lpstr>
      <vt:lpstr>Times New Roman</vt:lpstr>
      <vt:lpstr>Wingdings</vt:lpstr>
      <vt:lpstr>Wingdings 3</vt:lpstr>
      <vt:lpstr>Wisp</vt:lpstr>
      <vt:lpstr>Afatet e paraburgimit gjatë fazës së hetimit dhe gjykimit</vt:lpstr>
      <vt:lpstr>Kushtetuta e Republikës së Shqipërisë</vt:lpstr>
      <vt:lpstr>Konventa Europjane e Të Drejtave të Njeriut</vt:lpstr>
      <vt:lpstr>Konventa Europjane e Të Drejtave të Njeriut</vt:lpstr>
      <vt:lpstr>Konventa Europjane e Të Drejtave të Njeriut</vt:lpstr>
      <vt:lpstr>Praktika të Gjykatës Europjane të të Drejtave të Njeriut</vt:lpstr>
      <vt:lpstr>Afatet e paraburgimit</vt:lpstr>
      <vt:lpstr>Kohëzgjatja e paraburgimit</vt:lpstr>
      <vt:lpstr>Akuzat e reja dhe ndryshimi i cilësimit</vt:lpstr>
      <vt:lpstr>Zgjatja e afatit të paraburgimit</vt:lpstr>
      <vt:lpstr>Zgjatja e afateve të paraburgimit </vt:lpstr>
      <vt:lpstr>Paraburgimi në vartësi të masës së dënimit</vt:lpstr>
      <vt:lpstr>Rast praktik</vt:lpstr>
      <vt:lpstr>Pezullimi i afateve të paraburgimit</vt:lpstr>
      <vt:lpstr>Lirimi nga burgu</vt:lpstr>
      <vt:lpstr>Çështje për diskutim: </vt:lpstr>
      <vt:lpstr>Kodi italian vs. Kodi shqiptar i Procedurës Penale</vt:lpstr>
      <vt:lpstr>Kodi italian vs. Kodi shqiptar</vt:lpstr>
      <vt:lpstr>Kodi italian vs. Kodi shqiptar</vt:lpstr>
      <vt:lpstr>Kodi Italian vs. Kodi shqiptar</vt:lpstr>
      <vt:lpstr>Çështje për diskutim</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Afatet e paraburgimit nw hetim</dc:title>
  <dc:creator>vitjuna.mata@klp.al</dc:creator>
  <cp:lastModifiedBy>Alban Mësonjësi</cp:lastModifiedBy>
  <cp:revision>54</cp:revision>
  <cp:lastPrinted>2021-03-03T17:45:37Z</cp:lastPrinted>
  <dcterms:created xsi:type="dcterms:W3CDTF">2021-03-02T14:27:39Z</dcterms:created>
  <dcterms:modified xsi:type="dcterms:W3CDTF">2023-03-20T05:58:21Z</dcterms:modified>
</cp:coreProperties>
</file>