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sldIdLst>
    <p:sldId id="256" r:id="rId2"/>
    <p:sldId id="257" r:id="rId3"/>
    <p:sldId id="265" r:id="rId4"/>
    <p:sldId id="258" r:id="rId5"/>
    <p:sldId id="259" r:id="rId6"/>
    <p:sldId id="260" r:id="rId7"/>
    <p:sldId id="261" r:id="rId8"/>
    <p:sldId id="262" r:id="rId9"/>
    <p:sldId id="264" r:id="rId10"/>
    <p:sldId id="263" r:id="rId11"/>
    <p:sldId id="266" r:id="rId12"/>
    <p:sldId id="267" r:id="rId13"/>
    <p:sldId id="268" r:id="rId14"/>
    <p:sldId id="269" r:id="rId15"/>
    <p:sldId id="270" r:id="rId16"/>
    <p:sldId id="271"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st name" userId="7768dd690af80a15" providerId="LiveId" clId="{72068B4C-6B45-4F31-8D1D-D1BCBF0213B4}"/>
    <pc:docChg chg="undo redo custSel addSld delSld modSld">
      <pc:chgData name="last name" userId="7768dd690af80a15" providerId="LiveId" clId="{72068B4C-6B45-4F31-8D1D-D1BCBF0213B4}" dt="2024-12-15T22:39:40.239" v="1762" actId="20577"/>
      <pc:docMkLst>
        <pc:docMk/>
      </pc:docMkLst>
      <pc:sldChg chg="modSp mod">
        <pc:chgData name="last name" userId="7768dd690af80a15" providerId="LiveId" clId="{72068B4C-6B45-4F31-8D1D-D1BCBF0213B4}" dt="2024-12-15T22:39:19.470" v="1761" actId="20577"/>
        <pc:sldMkLst>
          <pc:docMk/>
          <pc:sldMk cId="1709703415" sldId="256"/>
        </pc:sldMkLst>
        <pc:spChg chg="mod">
          <ac:chgData name="last name" userId="7768dd690af80a15" providerId="LiveId" clId="{72068B4C-6B45-4F31-8D1D-D1BCBF0213B4}" dt="2024-12-15T21:02:27.880" v="0"/>
          <ac:spMkLst>
            <pc:docMk/>
            <pc:sldMk cId="1709703415" sldId="256"/>
            <ac:spMk id="2" creationId="{D5A1A313-5571-491C-BD95-855211B93A77}"/>
          </ac:spMkLst>
        </pc:spChg>
        <pc:spChg chg="mod">
          <ac:chgData name="last name" userId="7768dd690af80a15" providerId="LiveId" clId="{72068B4C-6B45-4F31-8D1D-D1BCBF0213B4}" dt="2024-12-15T22:39:19.470" v="1761" actId="20577"/>
          <ac:spMkLst>
            <pc:docMk/>
            <pc:sldMk cId="1709703415" sldId="256"/>
            <ac:spMk id="3" creationId="{5A65AAC6-C674-4F24-94CD-84D5004C9E3E}"/>
          </ac:spMkLst>
        </pc:spChg>
      </pc:sldChg>
      <pc:sldChg chg="modSp">
        <pc:chgData name="last name" userId="7768dd690af80a15" providerId="LiveId" clId="{72068B4C-6B45-4F31-8D1D-D1BCBF0213B4}" dt="2024-12-15T21:02:27.880" v="0"/>
        <pc:sldMkLst>
          <pc:docMk/>
          <pc:sldMk cId="633897030" sldId="257"/>
        </pc:sldMkLst>
        <pc:spChg chg="mod">
          <ac:chgData name="last name" userId="7768dd690af80a15" providerId="LiveId" clId="{72068B4C-6B45-4F31-8D1D-D1BCBF0213B4}" dt="2024-12-15T21:02:27.880" v="0"/>
          <ac:spMkLst>
            <pc:docMk/>
            <pc:sldMk cId="633897030" sldId="257"/>
            <ac:spMk id="2" creationId="{49A0BB11-AFC1-44E7-A086-B0BF05A069E9}"/>
          </ac:spMkLst>
        </pc:spChg>
        <pc:spChg chg="mod">
          <ac:chgData name="last name" userId="7768dd690af80a15" providerId="LiveId" clId="{72068B4C-6B45-4F31-8D1D-D1BCBF0213B4}" dt="2024-12-15T21:02:27.880" v="0"/>
          <ac:spMkLst>
            <pc:docMk/>
            <pc:sldMk cId="633897030" sldId="257"/>
            <ac:spMk id="3" creationId="{6E17A6B6-2EB5-4280-9BD8-141EE424784C}"/>
          </ac:spMkLst>
        </pc:spChg>
      </pc:sldChg>
      <pc:sldChg chg="modSp mod">
        <pc:chgData name="last name" userId="7768dd690af80a15" providerId="LiveId" clId="{72068B4C-6B45-4F31-8D1D-D1BCBF0213B4}" dt="2024-12-15T21:02:28.083" v="2" actId="27636"/>
        <pc:sldMkLst>
          <pc:docMk/>
          <pc:sldMk cId="567913829" sldId="258"/>
        </pc:sldMkLst>
        <pc:spChg chg="mod">
          <ac:chgData name="last name" userId="7768dd690af80a15" providerId="LiveId" clId="{72068B4C-6B45-4F31-8D1D-D1BCBF0213B4}" dt="2024-12-15T21:02:27.880" v="0"/>
          <ac:spMkLst>
            <pc:docMk/>
            <pc:sldMk cId="567913829" sldId="258"/>
            <ac:spMk id="2" creationId="{C58ECDC6-8ED5-4A12-A23E-A5E1D5C4C4D0}"/>
          </ac:spMkLst>
        </pc:spChg>
        <pc:spChg chg="mod">
          <ac:chgData name="last name" userId="7768dd690af80a15" providerId="LiveId" clId="{72068B4C-6B45-4F31-8D1D-D1BCBF0213B4}" dt="2024-12-15T21:02:28.083" v="2" actId="27636"/>
          <ac:spMkLst>
            <pc:docMk/>
            <pc:sldMk cId="567913829" sldId="258"/>
            <ac:spMk id="3" creationId="{D8BC1DAF-AD5E-4871-8451-0C84D30AA8EA}"/>
          </ac:spMkLst>
        </pc:spChg>
      </pc:sldChg>
      <pc:sldChg chg="modSp mod">
        <pc:chgData name="last name" userId="7768dd690af80a15" providerId="LiveId" clId="{72068B4C-6B45-4F31-8D1D-D1BCBF0213B4}" dt="2024-12-15T21:02:28.099" v="3" actId="27636"/>
        <pc:sldMkLst>
          <pc:docMk/>
          <pc:sldMk cId="3073137889" sldId="259"/>
        </pc:sldMkLst>
        <pc:spChg chg="mod">
          <ac:chgData name="last name" userId="7768dd690af80a15" providerId="LiveId" clId="{72068B4C-6B45-4F31-8D1D-D1BCBF0213B4}" dt="2024-12-15T21:02:27.880" v="0"/>
          <ac:spMkLst>
            <pc:docMk/>
            <pc:sldMk cId="3073137889" sldId="259"/>
            <ac:spMk id="2" creationId="{40E4D475-4EC4-4F3B-AC26-AFC6AE4A6E0E}"/>
          </ac:spMkLst>
        </pc:spChg>
        <pc:spChg chg="mod">
          <ac:chgData name="last name" userId="7768dd690af80a15" providerId="LiveId" clId="{72068B4C-6B45-4F31-8D1D-D1BCBF0213B4}" dt="2024-12-15T21:02:28.099" v="3" actId="27636"/>
          <ac:spMkLst>
            <pc:docMk/>
            <pc:sldMk cId="3073137889" sldId="259"/>
            <ac:spMk id="3" creationId="{1F38CA42-2A1E-4CD8-8029-59D893659DEB}"/>
          </ac:spMkLst>
        </pc:spChg>
      </pc:sldChg>
      <pc:sldChg chg="modSp mod">
        <pc:chgData name="last name" userId="7768dd690af80a15" providerId="LiveId" clId="{72068B4C-6B45-4F31-8D1D-D1BCBF0213B4}" dt="2024-12-15T21:05:25.622" v="104" actId="20577"/>
        <pc:sldMkLst>
          <pc:docMk/>
          <pc:sldMk cId="3761453147" sldId="260"/>
        </pc:sldMkLst>
        <pc:spChg chg="mod">
          <ac:chgData name="last name" userId="7768dd690af80a15" providerId="LiveId" clId="{72068B4C-6B45-4F31-8D1D-D1BCBF0213B4}" dt="2024-12-15T21:05:25.622" v="104" actId="20577"/>
          <ac:spMkLst>
            <pc:docMk/>
            <pc:sldMk cId="3761453147" sldId="260"/>
            <ac:spMk id="2" creationId="{A130D0D6-ED9F-4C96-AC38-B942EA5542E3}"/>
          </ac:spMkLst>
        </pc:spChg>
        <pc:spChg chg="mod">
          <ac:chgData name="last name" userId="7768dd690af80a15" providerId="LiveId" clId="{72068B4C-6B45-4F31-8D1D-D1BCBF0213B4}" dt="2024-12-15T21:02:28.114" v="4" actId="27636"/>
          <ac:spMkLst>
            <pc:docMk/>
            <pc:sldMk cId="3761453147" sldId="260"/>
            <ac:spMk id="3" creationId="{49BE96F9-D291-4383-928B-8C8EA443C8F7}"/>
          </ac:spMkLst>
        </pc:spChg>
      </pc:sldChg>
      <pc:sldChg chg="modSp mod">
        <pc:chgData name="last name" userId="7768dd690af80a15" providerId="LiveId" clId="{72068B4C-6B45-4F31-8D1D-D1BCBF0213B4}" dt="2024-12-15T22:39:40.239" v="1762" actId="20577"/>
        <pc:sldMkLst>
          <pc:docMk/>
          <pc:sldMk cId="3060418610" sldId="261"/>
        </pc:sldMkLst>
        <pc:spChg chg="mod">
          <ac:chgData name="last name" userId="7768dd690af80a15" providerId="LiveId" clId="{72068B4C-6B45-4F31-8D1D-D1BCBF0213B4}" dt="2024-12-15T22:39:40.239" v="1762" actId="20577"/>
          <ac:spMkLst>
            <pc:docMk/>
            <pc:sldMk cId="3060418610" sldId="261"/>
            <ac:spMk id="2" creationId="{34EAAC9C-1724-4913-92C0-99F2BE5A5A70}"/>
          </ac:spMkLst>
        </pc:spChg>
        <pc:spChg chg="mod">
          <ac:chgData name="last name" userId="7768dd690af80a15" providerId="LiveId" clId="{72068B4C-6B45-4F31-8D1D-D1BCBF0213B4}" dt="2024-12-15T21:02:28.146" v="5" actId="27636"/>
          <ac:spMkLst>
            <pc:docMk/>
            <pc:sldMk cId="3060418610" sldId="261"/>
            <ac:spMk id="3" creationId="{BE942EFC-2667-4536-A9DF-6549911C515A}"/>
          </ac:spMkLst>
        </pc:spChg>
      </pc:sldChg>
      <pc:sldChg chg="modSp">
        <pc:chgData name="last name" userId="7768dd690af80a15" providerId="LiveId" clId="{72068B4C-6B45-4F31-8D1D-D1BCBF0213B4}" dt="2024-12-15T21:02:27.880" v="0"/>
        <pc:sldMkLst>
          <pc:docMk/>
          <pc:sldMk cId="3217567044" sldId="262"/>
        </pc:sldMkLst>
        <pc:spChg chg="mod">
          <ac:chgData name="last name" userId="7768dd690af80a15" providerId="LiveId" clId="{72068B4C-6B45-4F31-8D1D-D1BCBF0213B4}" dt="2024-12-15T21:02:27.880" v="0"/>
          <ac:spMkLst>
            <pc:docMk/>
            <pc:sldMk cId="3217567044" sldId="262"/>
            <ac:spMk id="2" creationId="{953F79DB-CBE7-4143-8444-3F3BCC584AF2}"/>
          </ac:spMkLst>
        </pc:spChg>
        <pc:spChg chg="mod">
          <ac:chgData name="last name" userId="7768dd690af80a15" providerId="LiveId" clId="{72068B4C-6B45-4F31-8D1D-D1BCBF0213B4}" dt="2024-12-15T21:02:27.880" v="0"/>
          <ac:spMkLst>
            <pc:docMk/>
            <pc:sldMk cId="3217567044" sldId="262"/>
            <ac:spMk id="3" creationId="{0EA3B3C7-615F-44C8-8E40-BF0CA693600F}"/>
          </ac:spMkLst>
        </pc:spChg>
      </pc:sldChg>
      <pc:sldChg chg="modSp mod">
        <pc:chgData name="last name" userId="7768dd690af80a15" providerId="LiveId" clId="{72068B4C-6B45-4F31-8D1D-D1BCBF0213B4}" dt="2024-12-15T21:48:56.673" v="1007"/>
        <pc:sldMkLst>
          <pc:docMk/>
          <pc:sldMk cId="2335434736" sldId="263"/>
        </pc:sldMkLst>
        <pc:spChg chg="mod">
          <ac:chgData name="last name" userId="7768dd690af80a15" providerId="LiveId" clId="{72068B4C-6B45-4F31-8D1D-D1BCBF0213B4}" dt="2024-12-15T21:48:56.673" v="1007"/>
          <ac:spMkLst>
            <pc:docMk/>
            <pc:sldMk cId="2335434736" sldId="263"/>
            <ac:spMk id="2" creationId="{27683808-103F-4B22-9710-440B90D7A1A1}"/>
          </ac:spMkLst>
        </pc:spChg>
        <pc:spChg chg="mod">
          <ac:chgData name="last name" userId="7768dd690af80a15" providerId="LiveId" clId="{72068B4C-6B45-4F31-8D1D-D1BCBF0213B4}" dt="2024-12-15T21:22:35.192" v="600"/>
          <ac:spMkLst>
            <pc:docMk/>
            <pc:sldMk cId="2335434736" sldId="263"/>
            <ac:spMk id="3" creationId="{C1942288-B89B-4F1A-9533-F51439AAB3FE}"/>
          </ac:spMkLst>
        </pc:spChg>
      </pc:sldChg>
      <pc:sldChg chg="modSp">
        <pc:chgData name="last name" userId="7768dd690af80a15" providerId="LiveId" clId="{72068B4C-6B45-4F31-8D1D-D1BCBF0213B4}" dt="2024-12-15T21:02:27.880" v="0"/>
        <pc:sldMkLst>
          <pc:docMk/>
          <pc:sldMk cId="2896446686" sldId="264"/>
        </pc:sldMkLst>
        <pc:spChg chg="mod">
          <ac:chgData name="last name" userId="7768dd690af80a15" providerId="LiveId" clId="{72068B4C-6B45-4F31-8D1D-D1BCBF0213B4}" dt="2024-12-15T21:02:27.880" v="0"/>
          <ac:spMkLst>
            <pc:docMk/>
            <pc:sldMk cId="2896446686" sldId="264"/>
            <ac:spMk id="2" creationId="{BA47456E-C601-402F-AB9E-EF3030903FB6}"/>
          </ac:spMkLst>
        </pc:spChg>
        <pc:spChg chg="mod">
          <ac:chgData name="last name" userId="7768dd690af80a15" providerId="LiveId" clId="{72068B4C-6B45-4F31-8D1D-D1BCBF0213B4}" dt="2024-12-15T21:02:27.880" v="0"/>
          <ac:spMkLst>
            <pc:docMk/>
            <pc:sldMk cId="2896446686" sldId="264"/>
            <ac:spMk id="3" creationId="{B03097DA-EDE0-4F82-8F75-0104B978F54C}"/>
          </ac:spMkLst>
        </pc:spChg>
      </pc:sldChg>
      <pc:sldChg chg="modSp mod">
        <pc:chgData name="last name" userId="7768dd690af80a15" providerId="LiveId" clId="{72068B4C-6B45-4F31-8D1D-D1BCBF0213B4}" dt="2024-12-15T21:05:10.008" v="102" actId="123"/>
        <pc:sldMkLst>
          <pc:docMk/>
          <pc:sldMk cId="1995821658" sldId="265"/>
        </pc:sldMkLst>
        <pc:spChg chg="mod">
          <ac:chgData name="last name" userId="7768dd690af80a15" providerId="LiveId" clId="{72068B4C-6B45-4F31-8D1D-D1BCBF0213B4}" dt="2024-12-15T21:05:03.023" v="101" actId="20577"/>
          <ac:spMkLst>
            <pc:docMk/>
            <pc:sldMk cId="1995821658" sldId="265"/>
            <ac:spMk id="2" creationId="{6EF20126-824A-4735-BDB9-25D6FFF20D8B}"/>
          </ac:spMkLst>
        </pc:spChg>
        <pc:spChg chg="mod">
          <ac:chgData name="last name" userId="7768dd690af80a15" providerId="LiveId" clId="{72068B4C-6B45-4F31-8D1D-D1BCBF0213B4}" dt="2024-12-15T21:05:10.008" v="102" actId="123"/>
          <ac:spMkLst>
            <pc:docMk/>
            <pc:sldMk cId="1995821658" sldId="265"/>
            <ac:spMk id="3" creationId="{A0D1276A-C2BA-4927-B174-B43304738844}"/>
          </ac:spMkLst>
        </pc:spChg>
      </pc:sldChg>
      <pc:sldChg chg="modSp new del mod">
        <pc:chgData name="last name" userId="7768dd690af80a15" providerId="LiveId" clId="{72068B4C-6B45-4F31-8D1D-D1BCBF0213B4}" dt="2024-12-15T21:06:21.201" v="140" actId="680"/>
        <pc:sldMkLst>
          <pc:docMk/>
          <pc:sldMk cId="1630469521" sldId="266"/>
        </pc:sldMkLst>
        <pc:spChg chg="mod">
          <ac:chgData name="last name" userId="7768dd690af80a15" providerId="LiveId" clId="{72068B4C-6B45-4F31-8D1D-D1BCBF0213B4}" dt="2024-12-15T21:06:20.870" v="139" actId="20577"/>
          <ac:spMkLst>
            <pc:docMk/>
            <pc:sldMk cId="1630469521" sldId="266"/>
            <ac:spMk id="2" creationId="{535449FA-0B45-EB84-79A3-494107DDA3D4}"/>
          </ac:spMkLst>
        </pc:spChg>
      </pc:sldChg>
      <pc:sldChg chg="modSp new mod">
        <pc:chgData name="last name" userId="7768dd690af80a15" providerId="LiveId" clId="{72068B4C-6B45-4F31-8D1D-D1BCBF0213B4}" dt="2024-12-15T21:49:55.836" v="1020" actId="5793"/>
        <pc:sldMkLst>
          <pc:docMk/>
          <pc:sldMk cId="4244041107" sldId="266"/>
        </pc:sldMkLst>
        <pc:spChg chg="mod">
          <ac:chgData name="last name" userId="7768dd690af80a15" providerId="LiveId" clId="{72068B4C-6B45-4F31-8D1D-D1BCBF0213B4}" dt="2024-12-15T21:47:47.726" v="946" actId="20577"/>
          <ac:spMkLst>
            <pc:docMk/>
            <pc:sldMk cId="4244041107" sldId="266"/>
            <ac:spMk id="2" creationId="{7D3CD0C4-9AAB-1056-7553-6830A330DB15}"/>
          </ac:spMkLst>
        </pc:spChg>
        <pc:spChg chg="mod">
          <ac:chgData name="last name" userId="7768dd690af80a15" providerId="LiveId" clId="{72068B4C-6B45-4F31-8D1D-D1BCBF0213B4}" dt="2024-12-15T21:49:55.836" v="1020" actId="5793"/>
          <ac:spMkLst>
            <pc:docMk/>
            <pc:sldMk cId="4244041107" sldId="266"/>
            <ac:spMk id="3" creationId="{063D8C45-7924-A1C9-8534-975A48659509}"/>
          </ac:spMkLst>
        </pc:spChg>
      </pc:sldChg>
      <pc:sldChg chg="addSp modSp new del mod">
        <pc:chgData name="last name" userId="7768dd690af80a15" providerId="LiveId" clId="{72068B4C-6B45-4F31-8D1D-D1BCBF0213B4}" dt="2024-12-15T21:23:15.370" v="601" actId="47"/>
        <pc:sldMkLst>
          <pc:docMk/>
          <pc:sldMk cId="1786428391" sldId="267"/>
        </pc:sldMkLst>
        <pc:spChg chg="mod">
          <ac:chgData name="last name" userId="7768dd690af80a15" providerId="LiveId" clId="{72068B4C-6B45-4F31-8D1D-D1BCBF0213B4}" dt="2024-12-15T21:22:35.192" v="600"/>
          <ac:spMkLst>
            <pc:docMk/>
            <pc:sldMk cId="1786428391" sldId="267"/>
            <ac:spMk id="2" creationId="{EAD2DD53-0241-CABF-D23C-39E4B765BBDE}"/>
          </ac:spMkLst>
        </pc:spChg>
        <pc:spChg chg="mod">
          <ac:chgData name="last name" userId="7768dd690af80a15" providerId="LiveId" clId="{72068B4C-6B45-4F31-8D1D-D1BCBF0213B4}" dt="2024-12-15T21:22:35.192" v="600"/>
          <ac:spMkLst>
            <pc:docMk/>
            <pc:sldMk cId="1786428391" sldId="267"/>
            <ac:spMk id="3" creationId="{44D70125-C2E1-908C-7B80-74C0A497A2AE}"/>
          </ac:spMkLst>
        </pc:spChg>
        <pc:graphicFrameChg chg="add mod">
          <ac:chgData name="last name" userId="7768dd690af80a15" providerId="LiveId" clId="{72068B4C-6B45-4F31-8D1D-D1BCBF0213B4}" dt="2024-12-15T21:21:38.022" v="599"/>
          <ac:graphicFrameMkLst>
            <pc:docMk/>
            <pc:sldMk cId="1786428391" sldId="267"/>
            <ac:graphicFrameMk id="4" creationId="{9F027312-C493-F730-DA58-7D40944B6218}"/>
          </ac:graphicFrameMkLst>
        </pc:graphicFrameChg>
      </pc:sldChg>
      <pc:sldChg chg="modSp new mod">
        <pc:chgData name="last name" userId="7768dd690af80a15" providerId="LiveId" clId="{72068B4C-6B45-4F31-8D1D-D1BCBF0213B4}" dt="2024-12-15T21:48:56.673" v="1007"/>
        <pc:sldMkLst>
          <pc:docMk/>
          <pc:sldMk cId="2882823469" sldId="267"/>
        </pc:sldMkLst>
        <pc:spChg chg="mod">
          <ac:chgData name="last name" userId="7768dd690af80a15" providerId="LiveId" clId="{72068B4C-6B45-4F31-8D1D-D1BCBF0213B4}" dt="2024-12-15T21:48:56.673" v="1007"/>
          <ac:spMkLst>
            <pc:docMk/>
            <pc:sldMk cId="2882823469" sldId="267"/>
            <ac:spMk id="2" creationId="{A63677E4-0C10-DBDA-9336-9B5C5A51B0B7}"/>
          </ac:spMkLst>
        </pc:spChg>
        <pc:spChg chg="mod">
          <ac:chgData name="last name" userId="7768dd690af80a15" providerId="LiveId" clId="{72068B4C-6B45-4F31-8D1D-D1BCBF0213B4}" dt="2024-12-15T21:48:56.673" v="1007"/>
          <ac:spMkLst>
            <pc:docMk/>
            <pc:sldMk cId="2882823469" sldId="267"/>
            <ac:spMk id="3" creationId="{F149CF3F-A548-D448-98F6-196620878F75}"/>
          </ac:spMkLst>
        </pc:spChg>
      </pc:sldChg>
      <pc:sldChg chg="modSp new mod">
        <pc:chgData name="last name" userId="7768dd690af80a15" providerId="LiveId" clId="{72068B4C-6B45-4F31-8D1D-D1BCBF0213B4}" dt="2024-12-15T21:48:56.673" v="1007"/>
        <pc:sldMkLst>
          <pc:docMk/>
          <pc:sldMk cId="3806349690" sldId="268"/>
        </pc:sldMkLst>
        <pc:spChg chg="mod">
          <ac:chgData name="last name" userId="7768dd690af80a15" providerId="LiveId" clId="{72068B4C-6B45-4F31-8D1D-D1BCBF0213B4}" dt="2024-12-15T21:48:56.673" v="1007"/>
          <ac:spMkLst>
            <pc:docMk/>
            <pc:sldMk cId="3806349690" sldId="268"/>
            <ac:spMk id="2" creationId="{465DF41A-C4A1-7CA0-159C-9906BA99D314}"/>
          </ac:spMkLst>
        </pc:spChg>
        <pc:spChg chg="mod">
          <ac:chgData name="last name" userId="7768dd690af80a15" providerId="LiveId" clId="{72068B4C-6B45-4F31-8D1D-D1BCBF0213B4}" dt="2024-12-15T21:36:51.264" v="934" actId="20577"/>
          <ac:spMkLst>
            <pc:docMk/>
            <pc:sldMk cId="3806349690" sldId="268"/>
            <ac:spMk id="3" creationId="{83508894-AAE2-E345-BA7F-5A47066BD8C8}"/>
          </ac:spMkLst>
        </pc:spChg>
      </pc:sldChg>
      <pc:sldChg chg="modSp new mod">
        <pc:chgData name="last name" userId="7768dd690af80a15" providerId="LiveId" clId="{72068B4C-6B45-4F31-8D1D-D1BCBF0213B4}" dt="2024-12-15T21:48:56.673" v="1007"/>
        <pc:sldMkLst>
          <pc:docMk/>
          <pc:sldMk cId="1822810442" sldId="269"/>
        </pc:sldMkLst>
        <pc:spChg chg="mod">
          <ac:chgData name="last name" userId="7768dd690af80a15" providerId="LiveId" clId="{72068B4C-6B45-4F31-8D1D-D1BCBF0213B4}" dt="2024-12-15T21:48:56.673" v="1007"/>
          <ac:spMkLst>
            <pc:docMk/>
            <pc:sldMk cId="1822810442" sldId="269"/>
            <ac:spMk id="2" creationId="{22E0C199-201C-14BF-DD20-09B70A253DFE}"/>
          </ac:spMkLst>
        </pc:spChg>
        <pc:spChg chg="mod">
          <ac:chgData name="last name" userId="7768dd690af80a15" providerId="LiveId" clId="{72068B4C-6B45-4F31-8D1D-D1BCBF0213B4}" dt="2024-12-15T21:41:25.113" v="945" actId="20577"/>
          <ac:spMkLst>
            <pc:docMk/>
            <pc:sldMk cId="1822810442" sldId="269"/>
            <ac:spMk id="3" creationId="{637E6124-1876-89DF-4EF6-AC55AC137FC3}"/>
          </ac:spMkLst>
        </pc:spChg>
      </pc:sldChg>
      <pc:sldChg chg="modSp new mod">
        <pc:chgData name="last name" userId="7768dd690af80a15" providerId="LiveId" clId="{72068B4C-6B45-4F31-8D1D-D1BCBF0213B4}" dt="2024-12-15T22:16:02.301" v="1551"/>
        <pc:sldMkLst>
          <pc:docMk/>
          <pc:sldMk cId="1764026473" sldId="270"/>
        </pc:sldMkLst>
        <pc:spChg chg="mod">
          <ac:chgData name="last name" userId="7768dd690af80a15" providerId="LiveId" clId="{72068B4C-6B45-4F31-8D1D-D1BCBF0213B4}" dt="2024-12-15T22:16:02.301" v="1551"/>
          <ac:spMkLst>
            <pc:docMk/>
            <pc:sldMk cId="1764026473" sldId="270"/>
            <ac:spMk id="2" creationId="{2B495233-7D29-2727-EC49-FD8717B682E3}"/>
          </ac:spMkLst>
        </pc:spChg>
        <pc:spChg chg="mod">
          <ac:chgData name="last name" userId="7768dd690af80a15" providerId="LiveId" clId="{72068B4C-6B45-4F31-8D1D-D1BCBF0213B4}" dt="2024-12-15T22:05:38.880" v="1499" actId="27636"/>
          <ac:spMkLst>
            <pc:docMk/>
            <pc:sldMk cId="1764026473" sldId="270"/>
            <ac:spMk id="3" creationId="{F34E5F1C-8F8A-DEFB-B4B0-E39D8B31F752}"/>
          </ac:spMkLst>
        </pc:spChg>
      </pc:sldChg>
      <pc:sldChg chg="modSp new mod">
        <pc:chgData name="last name" userId="7768dd690af80a15" providerId="LiveId" clId="{72068B4C-6B45-4F31-8D1D-D1BCBF0213B4}" dt="2024-12-15T22:16:02.301" v="1551"/>
        <pc:sldMkLst>
          <pc:docMk/>
          <pc:sldMk cId="1578984655" sldId="271"/>
        </pc:sldMkLst>
        <pc:spChg chg="mod">
          <ac:chgData name="last name" userId="7768dd690af80a15" providerId="LiveId" clId="{72068B4C-6B45-4F31-8D1D-D1BCBF0213B4}" dt="2024-12-15T22:16:02.301" v="1551"/>
          <ac:spMkLst>
            <pc:docMk/>
            <pc:sldMk cId="1578984655" sldId="271"/>
            <ac:spMk id="2" creationId="{458E43D9-EFA9-09BA-E789-4C44FD7B7E14}"/>
          </ac:spMkLst>
        </pc:spChg>
        <pc:spChg chg="mod">
          <ac:chgData name="last name" userId="7768dd690af80a15" providerId="LiveId" clId="{72068B4C-6B45-4F31-8D1D-D1BCBF0213B4}" dt="2024-12-15T22:10:12.030" v="1508" actId="5793"/>
          <ac:spMkLst>
            <pc:docMk/>
            <pc:sldMk cId="1578984655" sldId="271"/>
            <ac:spMk id="3" creationId="{B691F29E-882F-50C8-8521-8E9248A80F66}"/>
          </ac:spMkLst>
        </pc:spChg>
      </pc:sldChg>
      <pc:sldChg chg="addSp delSp modSp new del mod">
        <pc:chgData name="last name" userId="7768dd690af80a15" providerId="LiveId" clId="{72068B4C-6B45-4F31-8D1D-D1BCBF0213B4}" dt="2024-12-15T22:32:35.508" v="1609" actId="47"/>
        <pc:sldMkLst>
          <pc:docMk/>
          <pc:sldMk cId="1542962506" sldId="272"/>
        </pc:sldMkLst>
        <pc:spChg chg="del mod">
          <ac:chgData name="last name" userId="7768dd690af80a15" providerId="LiveId" clId="{72068B4C-6B45-4F31-8D1D-D1BCBF0213B4}" dt="2024-12-15T22:32:14.782" v="1598" actId="478"/>
          <ac:spMkLst>
            <pc:docMk/>
            <pc:sldMk cId="1542962506" sldId="272"/>
            <ac:spMk id="2" creationId="{D6F5A6B4-621E-A55C-FFBA-24AC3338EBEE}"/>
          </ac:spMkLst>
        </pc:spChg>
        <pc:spChg chg="mod">
          <ac:chgData name="last name" userId="7768dd690af80a15" providerId="LiveId" clId="{72068B4C-6B45-4F31-8D1D-D1BCBF0213B4}" dt="2024-12-15T22:32:33.381" v="1608" actId="20577"/>
          <ac:spMkLst>
            <pc:docMk/>
            <pc:sldMk cId="1542962506" sldId="272"/>
            <ac:spMk id="3" creationId="{63620EB3-3A52-4358-4B16-B920B33ADC57}"/>
          </ac:spMkLst>
        </pc:spChg>
        <pc:spChg chg="add mod">
          <ac:chgData name="last name" userId="7768dd690af80a15" providerId="LiveId" clId="{72068B4C-6B45-4F31-8D1D-D1BCBF0213B4}" dt="2024-12-15T22:32:15.423" v="1600" actId="20577"/>
          <ac:spMkLst>
            <pc:docMk/>
            <pc:sldMk cId="1542962506" sldId="272"/>
            <ac:spMk id="5" creationId="{93C0317E-36FA-A0E9-2BA3-B209D5432D33}"/>
          </ac:spMkLst>
        </pc:spChg>
      </pc:sldChg>
      <pc:sldChg chg="addSp delSp modSp new del mod">
        <pc:chgData name="last name" userId="7768dd690af80a15" providerId="LiveId" clId="{72068B4C-6B45-4F31-8D1D-D1BCBF0213B4}" dt="2024-12-15T22:32:37.715" v="1610" actId="47"/>
        <pc:sldMkLst>
          <pc:docMk/>
          <pc:sldMk cId="3071967410" sldId="273"/>
        </pc:sldMkLst>
        <pc:spChg chg="del mod">
          <ac:chgData name="last name" userId="7768dd690af80a15" providerId="LiveId" clId="{72068B4C-6B45-4F31-8D1D-D1BCBF0213B4}" dt="2024-12-15T22:32:05.098" v="1594" actId="478"/>
          <ac:spMkLst>
            <pc:docMk/>
            <pc:sldMk cId="3071967410" sldId="273"/>
            <ac:spMk id="3" creationId="{94E89042-4565-5F0A-271C-C0BC083313B2}"/>
          </ac:spMkLst>
        </pc:spChg>
        <pc:spChg chg="add mod">
          <ac:chgData name="last name" userId="7768dd690af80a15" providerId="LiveId" clId="{72068B4C-6B45-4F31-8D1D-D1BCBF0213B4}" dt="2024-12-15T22:32:05.098" v="1594" actId="478"/>
          <ac:spMkLst>
            <pc:docMk/>
            <pc:sldMk cId="3071967410" sldId="273"/>
            <ac:spMk id="5" creationId="{ECD5AA59-99C5-4FED-5581-FD00677A2E58}"/>
          </ac:spMkLst>
        </pc:spChg>
      </pc:sldChg>
      <pc:sldChg chg="modSp new mod">
        <pc:chgData name="last name" userId="7768dd690af80a15" providerId="LiveId" clId="{72068B4C-6B45-4F31-8D1D-D1BCBF0213B4}" dt="2024-12-15T22:35:22.712" v="1746" actId="20577"/>
        <pc:sldMkLst>
          <pc:docMk/>
          <pc:sldMk cId="2497521241" sldId="274"/>
        </pc:sldMkLst>
        <pc:spChg chg="mod">
          <ac:chgData name="last name" userId="7768dd690af80a15" providerId="LiveId" clId="{72068B4C-6B45-4F31-8D1D-D1BCBF0213B4}" dt="2024-12-15T22:35:16.031" v="1740" actId="255"/>
          <ac:spMkLst>
            <pc:docMk/>
            <pc:sldMk cId="2497521241" sldId="274"/>
            <ac:spMk id="2" creationId="{F0C74836-B4DF-288B-2EE6-47897E78F2C8}"/>
          </ac:spMkLst>
        </pc:spChg>
        <pc:spChg chg="mod">
          <ac:chgData name="last name" userId="7768dd690af80a15" providerId="LiveId" clId="{72068B4C-6B45-4F31-8D1D-D1BCBF0213B4}" dt="2024-12-15T22:35:22.712" v="1746" actId="20577"/>
          <ac:spMkLst>
            <pc:docMk/>
            <pc:sldMk cId="2497521241" sldId="274"/>
            <ac:spMk id="3" creationId="{5E1D5CA3-6064-3C2F-BDB5-ED5FF806039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2211531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2646845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90372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2805018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12207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2887451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3948403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694017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2812300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01BF90-84AB-4C8A-A12A-79115BFEA179}" type="datetimeFigureOut">
              <a:rPr lang="en-US" smtClean="0"/>
              <a:t>15-Dec-24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3738143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01BF90-84AB-4C8A-A12A-79115BFEA179}" type="datetimeFigureOut">
              <a:rPr lang="en-US" smtClean="0"/>
              <a:t>15-Dec-24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1058680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01BF90-84AB-4C8A-A12A-79115BFEA179}" type="datetimeFigureOut">
              <a:rPr lang="en-US" smtClean="0"/>
              <a:t>15-Dec-24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336646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01BF90-84AB-4C8A-A12A-79115BFEA179}" type="datetimeFigureOut">
              <a:rPr lang="en-US" smtClean="0"/>
              <a:t>15-Dec-24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1387328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01BF90-84AB-4C8A-A12A-79115BFEA179}" type="datetimeFigureOut">
              <a:rPr lang="en-US" smtClean="0"/>
              <a:t>15-Dec-24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1065854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01BF90-84AB-4C8A-A12A-79115BFEA179}" type="datetimeFigureOut">
              <a:rPr lang="en-US" smtClean="0"/>
              <a:t>15-Dec-24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257662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01BF90-84AB-4C8A-A12A-79115BFEA179}" type="datetimeFigureOut">
              <a:rPr lang="en-US" smtClean="0"/>
              <a:t>15-Dec-24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0FCD19-7E4C-4E4D-8FAA-96ACD93076E1}" type="slidenum">
              <a:rPr lang="en-US" smtClean="0"/>
              <a:t>‹#›</a:t>
            </a:fld>
            <a:endParaRPr lang="en-US"/>
          </a:p>
        </p:txBody>
      </p:sp>
    </p:spTree>
    <p:extLst>
      <p:ext uri="{BB962C8B-B14F-4D97-AF65-F5344CB8AC3E}">
        <p14:creationId xmlns:p14="http://schemas.microsoft.com/office/powerpoint/2010/main" val="296860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401BF90-84AB-4C8A-A12A-79115BFEA179}" type="datetimeFigureOut">
              <a:rPr lang="en-US" smtClean="0"/>
              <a:t>15-Dec-24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C0FCD19-7E4C-4E4D-8FAA-96ACD93076E1}" type="slidenum">
              <a:rPr lang="en-US" smtClean="0"/>
              <a:t>‹#›</a:t>
            </a:fld>
            <a:endParaRPr lang="en-US"/>
          </a:p>
        </p:txBody>
      </p:sp>
    </p:spTree>
    <p:extLst>
      <p:ext uri="{BB962C8B-B14F-4D97-AF65-F5344CB8AC3E}">
        <p14:creationId xmlns:p14="http://schemas.microsoft.com/office/powerpoint/2010/main" val="2719357452"/>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 id="2147483828" r:id="rId15"/>
    <p:sldLayoutId id="21474838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1A313-5571-491C-BD95-855211B93A77}"/>
              </a:ext>
            </a:extLst>
          </p:cNvPr>
          <p:cNvSpPr>
            <a:spLocks noGrp="1"/>
          </p:cNvSpPr>
          <p:nvPr>
            <p:ph type="ctrTitle"/>
          </p:nvPr>
        </p:nvSpPr>
        <p:spPr/>
        <p:txBody>
          <a:bodyPr>
            <a:normAutofit fontScale="90000"/>
          </a:bodyPr>
          <a:lstStyle/>
          <a:p>
            <a:pPr algn="ctr"/>
            <a:r>
              <a:rPr lang="en-US" dirty="0" err="1"/>
              <a:t>Kufijtë</a:t>
            </a:r>
            <a:r>
              <a:rPr lang="en-US" dirty="0"/>
              <a:t> e </a:t>
            </a:r>
            <a:r>
              <a:rPr lang="en-US" dirty="0" err="1"/>
              <a:t>kontrollit</a:t>
            </a:r>
            <a:r>
              <a:rPr lang="en-US" dirty="0"/>
              <a:t> </a:t>
            </a:r>
            <a:r>
              <a:rPr lang="en-US" dirty="0" err="1"/>
              <a:t>gjyqësor</a:t>
            </a:r>
            <a:r>
              <a:rPr lang="en-US" dirty="0"/>
              <a:t> </a:t>
            </a:r>
            <a:r>
              <a:rPr lang="en-US" dirty="0" err="1"/>
              <a:t>mbi</a:t>
            </a:r>
            <a:r>
              <a:rPr lang="en-US" dirty="0"/>
              <a:t> </a:t>
            </a:r>
            <a:r>
              <a:rPr lang="en-US" dirty="0" err="1"/>
              <a:t>diskrecionin</a:t>
            </a:r>
            <a:endParaRPr lang="en-US" dirty="0"/>
          </a:p>
        </p:txBody>
      </p:sp>
      <p:sp>
        <p:nvSpPr>
          <p:cNvPr id="3" name="Subtitle 2">
            <a:extLst>
              <a:ext uri="{FF2B5EF4-FFF2-40B4-BE49-F238E27FC236}">
                <a16:creationId xmlns:a16="http://schemas.microsoft.com/office/drawing/2014/main" id="{5A65AAC6-C674-4F24-94CD-84D5004C9E3E}"/>
              </a:ext>
            </a:extLst>
          </p:cNvPr>
          <p:cNvSpPr>
            <a:spLocks noGrp="1"/>
          </p:cNvSpPr>
          <p:nvPr>
            <p:ph type="subTitle" idx="1"/>
          </p:nvPr>
        </p:nvSpPr>
        <p:spPr/>
        <p:txBody>
          <a:bodyPr>
            <a:normAutofit fontScale="40000" lnSpcReduction="20000"/>
          </a:bodyPr>
          <a:lstStyle/>
          <a:p>
            <a:r>
              <a:rPr lang="en-US" dirty="0"/>
              <a:t>														</a:t>
            </a:r>
            <a:endParaRPr lang="en-US" sz="4300" b="1" dirty="0"/>
          </a:p>
          <a:p>
            <a:r>
              <a:rPr lang="en-US" sz="4300" b="1" dirty="0"/>
              <a:t>											    	</a:t>
            </a:r>
            <a:r>
              <a:rPr lang="en-US" sz="4300" b="1" dirty="0" err="1"/>
              <a:t>Trajnim</a:t>
            </a:r>
            <a:r>
              <a:rPr lang="en-US" sz="4300" b="1" dirty="0"/>
              <a:t> 16.12.2024</a:t>
            </a:r>
          </a:p>
          <a:p>
            <a:r>
              <a:rPr lang="en-US" sz="4300" b="1" dirty="0" err="1"/>
              <a:t>Altina</a:t>
            </a:r>
            <a:r>
              <a:rPr lang="en-US" sz="4300" b="1" dirty="0"/>
              <a:t> NASUFI</a:t>
            </a:r>
          </a:p>
        </p:txBody>
      </p:sp>
    </p:spTree>
    <p:extLst>
      <p:ext uri="{BB962C8B-B14F-4D97-AF65-F5344CB8AC3E}">
        <p14:creationId xmlns:p14="http://schemas.microsoft.com/office/powerpoint/2010/main" val="1709703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83808-103F-4B22-9710-440B90D7A1A1}"/>
              </a:ext>
            </a:extLst>
          </p:cNvPr>
          <p:cNvSpPr>
            <a:spLocks noGrp="1"/>
          </p:cNvSpPr>
          <p:nvPr>
            <p:ph type="title"/>
          </p:nvPr>
        </p:nvSpPr>
        <p:spPr/>
        <p:txBody>
          <a:bodyPr>
            <a:normAutofit/>
          </a:bodyPr>
          <a:lstStyle/>
          <a:p>
            <a:pPr algn="ctr"/>
            <a:r>
              <a:rPr lang="en-US" sz="2800" dirty="0" err="1"/>
              <a:t>Kontrolli</a:t>
            </a:r>
            <a:r>
              <a:rPr lang="en-US" sz="2800" dirty="0"/>
              <a:t> </a:t>
            </a:r>
            <a:r>
              <a:rPr lang="en-US" sz="2800" dirty="0" err="1"/>
              <a:t>gjyqësor</a:t>
            </a:r>
            <a:r>
              <a:rPr lang="en-US" sz="2800" dirty="0"/>
              <a:t> </a:t>
            </a:r>
            <a:r>
              <a:rPr lang="en-US" sz="2800" dirty="0" err="1"/>
              <a:t>i</a:t>
            </a:r>
            <a:r>
              <a:rPr lang="en-US" sz="2800" dirty="0"/>
              <a:t> (dis)</a:t>
            </a:r>
            <a:r>
              <a:rPr lang="en-US" sz="2800" dirty="0" err="1"/>
              <a:t>proporcionalitetit</a:t>
            </a:r>
            <a:r>
              <a:rPr lang="en-US" sz="2800" dirty="0"/>
              <a:t> </a:t>
            </a:r>
            <a:r>
              <a:rPr lang="en-US" sz="2800" dirty="0" err="1"/>
              <a:t>të</a:t>
            </a:r>
            <a:r>
              <a:rPr lang="en-US" sz="2800" dirty="0"/>
              <a:t> </a:t>
            </a:r>
            <a:r>
              <a:rPr lang="en-US" sz="2800" dirty="0" err="1"/>
              <a:t>ndërhyrjes</a:t>
            </a:r>
            <a:r>
              <a:rPr lang="en-US" sz="2800" dirty="0"/>
              <a:t> </a:t>
            </a:r>
            <a:r>
              <a:rPr lang="en-US" sz="2800" dirty="0" err="1"/>
              <a:t>së</a:t>
            </a:r>
            <a:r>
              <a:rPr lang="en-US" sz="2800" dirty="0"/>
              <a:t> </a:t>
            </a:r>
            <a:r>
              <a:rPr lang="en-US" sz="2800" dirty="0" err="1"/>
              <a:t>organit</a:t>
            </a:r>
            <a:r>
              <a:rPr lang="en-US" sz="2800" dirty="0"/>
              <a:t> </a:t>
            </a:r>
            <a:r>
              <a:rPr lang="en-US" sz="2800" dirty="0" err="1"/>
              <a:t>publik</a:t>
            </a:r>
            <a:r>
              <a:rPr lang="en-US" sz="2800" dirty="0"/>
              <a:t>  </a:t>
            </a:r>
          </a:p>
        </p:txBody>
      </p:sp>
      <p:sp>
        <p:nvSpPr>
          <p:cNvPr id="3" name="Content Placeholder 2">
            <a:extLst>
              <a:ext uri="{FF2B5EF4-FFF2-40B4-BE49-F238E27FC236}">
                <a16:creationId xmlns:a16="http://schemas.microsoft.com/office/drawing/2014/main" id="{C1942288-B89B-4F1A-9533-F51439AAB3FE}"/>
              </a:ext>
            </a:extLst>
          </p:cNvPr>
          <p:cNvSpPr>
            <a:spLocks noGrp="1"/>
          </p:cNvSpPr>
          <p:nvPr>
            <p:ph idx="1"/>
          </p:nvPr>
        </p:nvSpPr>
        <p:spPr>
          <a:xfrm>
            <a:off x="1722512" y="2218932"/>
            <a:ext cx="9603275" cy="3450613"/>
          </a:xfrm>
        </p:spPr>
        <p:txBody>
          <a:bodyPr/>
          <a:lstStyle/>
          <a:p>
            <a:pPr marL="0" indent="0" algn="just">
              <a:buNone/>
            </a:pPr>
            <a:r>
              <a:rPr lang="en-US" dirty="0" err="1"/>
              <a:t>Drejtësia</a:t>
            </a:r>
            <a:r>
              <a:rPr lang="en-US" dirty="0"/>
              <a:t> </a:t>
            </a:r>
            <a:r>
              <a:rPr lang="en-US" dirty="0" err="1"/>
              <a:t>kushtetuese</a:t>
            </a:r>
            <a:r>
              <a:rPr lang="en-US" dirty="0"/>
              <a:t>;</a:t>
            </a:r>
          </a:p>
          <a:p>
            <a:pPr marL="0" indent="0" algn="just">
              <a:buNone/>
            </a:pPr>
            <a:r>
              <a:rPr lang="en-US" dirty="0" err="1"/>
              <a:t>Drejtësia</a:t>
            </a:r>
            <a:r>
              <a:rPr lang="en-US" dirty="0"/>
              <a:t> administrative;</a:t>
            </a:r>
          </a:p>
          <a:p>
            <a:pPr marL="0" indent="0" algn="just">
              <a:buNone/>
            </a:pPr>
            <a:r>
              <a:rPr lang="en-US" dirty="0"/>
              <a:t>Ka </a:t>
            </a:r>
            <a:r>
              <a:rPr lang="en-US" dirty="0" err="1"/>
              <a:t>për</a:t>
            </a:r>
            <a:r>
              <a:rPr lang="en-US" dirty="0"/>
              <a:t> </a:t>
            </a:r>
            <a:r>
              <a:rPr lang="en-US" dirty="0" err="1"/>
              <a:t>qëllim</a:t>
            </a:r>
            <a:r>
              <a:rPr lang="en-US" dirty="0"/>
              <a:t> </a:t>
            </a:r>
            <a:r>
              <a:rPr lang="en-US" dirty="0" err="1"/>
              <a:t>të</a:t>
            </a:r>
            <a:r>
              <a:rPr lang="en-US" dirty="0"/>
              <a:t> </a:t>
            </a:r>
            <a:r>
              <a:rPr lang="en-US" dirty="0" err="1"/>
              <a:t>vlerësojë</a:t>
            </a:r>
            <a:r>
              <a:rPr lang="en-US" dirty="0"/>
              <a:t> </a:t>
            </a:r>
            <a:r>
              <a:rPr lang="en-US" dirty="0" err="1"/>
              <a:t>nëse</a:t>
            </a:r>
            <a:r>
              <a:rPr lang="en-US" dirty="0"/>
              <a:t> </a:t>
            </a:r>
            <a:r>
              <a:rPr lang="en-US" dirty="0" err="1"/>
              <a:t>një</a:t>
            </a:r>
            <a:r>
              <a:rPr lang="en-US" dirty="0"/>
              <a:t> </a:t>
            </a:r>
            <a:r>
              <a:rPr lang="en-US" dirty="0" err="1"/>
              <a:t>masë</a:t>
            </a:r>
            <a:r>
              <a:rPr lang="en-US" dirty="0"/>
              <a:t> administrative </a:t>
            </a:r>
            <a:r>
              <a:rPr lang="en-US" dirty="0" err="1"/>
              <a:t>është</a:t>
            </a:r>
            <a:r>
              <a:rPr lang="en-US" dirty="0"/>
              <a:t> e </a:t>
            </a:r>
            <a:r>
              <a:rPr lang="en-US" dirty="0" err="1"/>
              <a:t>tepruar</a:t>
            </a:r>
            <a:r>
              <a:rPr lang="en-US" dirty="0"/>
              <a:t>, e </a:t>
            </a:r>
            <a:r>
              <a:rPr lang="en-US" dirty="0" err="1"/>
              <a:t>paarsyeshme</a:t>
            </a:r>
            <a:r>
              <a:rPr lang="en-US" dirty="0"/>
              <a:t>, e </a:t>
            </a:r>
            <a:r>
              <a:rPr lang="en-US" dirty="0" err="1"/>
              <a:t>panevojshme</a:t>
            </a:r>
            <a:r>
              <a:rPr lang="en-US" dirty="0"/>
              <a:t>, e </a:t>
            </a:r>
            <a:r>
              <a:rPr lang="en-US" dirty="0" err="1"/>
              <a:t>papërshtashme</a:t>
            </a:r>
            <a:r>
              <a:rPr lang="en-US" dirty="0"/>
              <a:t>… </a:t>
            </a:r>
            <a:r>
              <a:rPr lang="en-US" dirty="0" err="1"/>
              <a:t>në</a:t>
            </a:r>
            <a:r>
              <a:rPr lang="en-US" dirty="0"/>
              <a:t> </a:t>
            </a:r>
            <a:r>
              <a:rPr lang="en-US" dirty="0" err="1"/>
              <a:t>raport</a:t>
            </a:r>
            <a:r>
              <a:rPr lang="en-US" dirty="0"/>
              <a:t> me </a:t>
            </a:r>
            <a:r>
              <a:rPr lang="en-US" dirty="0" err="1"/>
              <a:t>qëllimin</a:t>
            </a:r>
            <a:r>
              <a:rPr lang="en-US" dirty="0"/>
              <a:t> </a:t>
            </a:r>
            <a:r>
              <a:rPr lang="en-US" dirty="0" err="1"/>
              <a:t>që</a:t>
            </a:r>
            <a:r>
              <a:rPr lang="en-US" dirty="0"/>
              <a:t> </a:t>
            </a:r>
            <a:r>
              <a:rPr lang="en-US" dirty="0" err="1"/>
              <a:t>synohet</a:t>
            </a:r>
            <a:r>
              <a:rPr lang="en-US" dirty="0"/>
              <a:t> </a:t>
            </a:r>
            <a:r>
              <a:rPr lang="en-US" dirty="0" err="1"/>
              <a:t>të</a:t>
            </a:r>
            <a:r>
              <a:rPr lang="en-US" dirty="0"/>
              <a:t> </a:t>
            </a:r>
            <a:r>
              <a:rPr lang="en-US" dirty="0" err="1"/>
              <a:t>arrihet</a:t>
            </a:r>
            <a:r>
              <a:rPr lang="en-US" dirty="0"/>
              <a:t>. </a:t>
            </a:r>
          </a:p>
          <a:p>
            <a:pPr marL="0" indent="0" algn="just">
              <a:buNone/>
            </a:pPr>
            <a:r>
              <a:rPr lang="en-US" dirty="0" err="1"/>
              <a:t>Balanca</a:t>
            </a:r>
            <a:r>
              <a:rPr lang="en-US" dirty="0"/>
              <a:t>(</a:t>
            </a:r>
            <a:r>
              <a:rPr lang="en-US" dirty="0" err="1">
                <a:solidFill>
                  <a:srgbClr val="FF0000"/>
                </a:solidFill>
              </a:rPr>
              <a:t>proporcionaliteti</a:t>
            </a:r>
            <a:r>
              <a:rPr lang="en-US" dirty="0">
                <a:solidFill>
                  <a:srgbClr val="FF0000"/>
                </a:solidFill>
              </a:rPr>
              <a:t>) </a:t>
            </a:r>
            <a:r>
              <a:rPr lang="en-US" dirty="0" err="1"/>
              <a:t>në</a:t>
            </a:r>
            <a:r>
              <a:rPr lang="en-US" dirty="0"/>
              <a:t> </a:t>
            </a:r>
            <a:r>
              <a:rPr lang="en-US" dirty="0" err="1"/>
              <a:t>kuptimin</a:t>
            </a:r>
            <a:r>
              <a:rPr lang="en-US" dirty="0"/>
              <a:t> e </a:t>
            </a:r>
            <a:r>
              <a:rPr lang="en-US" dirty="0" err="1"/>
              <a:t>ngushtë</a:t>
            </a:r>
            <a:r>
              <a:rPr lang="en-US" dirty="0"/>
              <a:t>. </a:t>
            </a:r>
            <a:r>
              <a:rPr lang="en-US" dirty="0" err="1"/>
              <a:t>Gjykata</a:t>
            </a:r>
            <a:r>
              <a:rPr lang="en-US" dirty="0"/>
              <a:t> </a:t>
            </a:r>
            <a:r>
              <a:rPr lang="en-US" dirty="0" err="1"/>
              <a:t>peshon</a:t>
            </a:r>
            <a:r>
              <a:rPr lang="en-US" dirty="0"/>
              <a:t> </a:t>
            </a:r>
            <a:r>
              <a:rPr lang="en-US" dirty="0" err="1"/>
              <a:t>dëmin</a:t>
            </a:r>
            <a:r>
              <a:rPr lang="en-US" dirty="0"/>
              <a:t> </a:t>
            </a:r>
            <a:r>
              <a:rPr lang="en-US" dirty="0" err="1"/>
              <a:t>që</a:t>
            </a:r>
            <a:r>
              <a:rPr lang="en-US" dirty="0"/>
              <a:t> masa e </a:t>
            </a:r>
            <a:r>
              <a:rPr lang="en-US" dirty="0" err="1"/>
              <a:t>marrë</a:t>
            </a:r>
            <a:r>
              <a:rPr lang="en-US" dirty="0"/>
              <a:t> </a:t>
            </a:r>
            <a:r>
              <a:rPr lang="en-US" dirty="0" err="1"/>
              <a:t>i</a:t>
            </a:r>
            <a:r>
              <a:rPr lang="en-US" dirty="0"/>
              <a:t> </a:t>
            </a:r>
            <a:r>
              <a:rPr lang="en-US" dirty="0" err="1"/>
              <a:t>shkakton</a:t>
            </a:r>
            <a:r>
              <a:rPr lang="en-US" dirty="0"/>
              <a:t> </a:t>
            </a:r>
            <a:r>
              <a:rPr lang="en-US" dirty="0" err="1"/>
              <a:t>të</a:t>
            </a:r>
            <a:r>
              <a:rPr lang="en-US" dirty="0"/>
              <a:t> </a:t>
            </a:r>
            <a:r>
              <a:rPr lang="en-US" dirty="0" err="1"/>
              <a:t>drejtave</a:t>
            </a:r>
            <a:r>
              <a:rPr lang="en-US" dirty="0"/>
              <a:t> </a:t>
            </a:r>
            <a:r>
              <a:rPr lang="en-US" dirty="0" err="1"/>
              <a:t>të</a:t>
            </a:r>
            <a:r>
              <a:rPr lang="en-US" dirty="0"/>
              <a:t> </a:t>
            </a:r>
            <a:r>
              <a:rPr lang="en-US" dirty="0" err="1"/>
              <a:t>individit</a:t>
            </a:r>
            <a:r>
              <a:rPr lang="en-US" dirty="0"/>
              <a:t> </a:t>
            </a:r>
            <a:r>
              <a:rPr lang="en-US" dirty="0" err="1"/>
              <a:t>kundrejt</a:t>
            </a:r>
            <a:r>
              <a:rPr lang="en-US" dirty="0"/>
              <a:t> </a:t>
            </a:r>
            <a:r>
              <a:rPr lang="en-US" dirty="0" err="1"/>
              <a:t>interesit</a:t>
            </a:r>
            <a:r>
              <a:rPr lang="en-US" dirty="0"/>
              <a:t>/</a:t>
            </a:r>
            <a:r>
              <a:rPr lang="en-US" dirty="0" err="1"/>
              <a:t>përfitimit</a:t>
            </a:r>
            <a:r>
              <a:rPr lang="en-US" dirty="0"/>
              <a:t> </a:t>
            </a:r>
            <a:r>
              <a:rPr lang="en-US" dirty="0" err="1"/>
              <a:t>publik</a:t>
            </a:r>
            <a:r>
              <a:rPr lang="en-US" dirty="0"/>
              <a:t> </a:t>
            </a:r>
            <a:r>
              <a:rPr lang="en-US" dirty="0" err="1"/>
              <a:t>që</a:t>
            </a:r>
            <a:r>
              <a:rPr lang="en-US" dirty="0"/>
              <a:t> </a:t>
            </a:r>
            <a:r>
              <a:rPr lang="en-US" dirty="0" err="1"/>
              <a:t>synohet</a:t>
            </a:r>
            <a:r>
              <a:rPr lang="en-US" dirty="0"/>
              <a:t> </a:t>
            </a:r>
            <a:r>
              <a:rPr lang="en-US" dirty="0" err="1"/>
              <a:t>të</a:t>
            </a:r>
            <a:r>
              <a:rPr lang="en-US" dirty="0"/>
              <a:t> </a:t>
            </a:r>
            <a:r>
              <a:rPr lang="en-US" dirty="0" err="1"/>
              <a:t>arrihet</a:t>
            </a:r>
            <a:r>
              <a:rPr lang="en-US" dirty="0"/>
              <a:t>. </a:t>
            </a:r>
            <a:r>
              <a:rPr lang="en-US" dirty="0" err="1"/>
              <a:t>Nëse</a:t>
            </a:r>
            <a:r>
              <a:rPr lang="en-US" dirty="0"/>
              <a:t> </a:t>
            </a:r>
            <a:r>
              <a:rPr lang="en-US" dirty="0" err="1"/>
              <a:t>dëmi</a:t>
            </a:r>
            <a:r>
              <a:rPr lang="en-US" dirty="0"/>
              <a:t> i </a:t>
            </a:r>
            <a:r>
              <a:rPr lang="en-US" dirty="0" err="1"/>
              <a:t>shkaktuar</a:t>
            </a:r>
            <a:r>
              <a:rPr lang="en-US" dirty="0"/>
              <a:t> </a:t>
            </a:r>
            <a:r>
              <a:rPr lang="en-US" dirty="0" err="1"/>
              <a:t>është</a:t>
            </a:r>
            <a:r>
              <a:rPr lang="en-US" dirty="0"/>
              <a:t> </a:t>
            </a:r>
            <a:r>
              <a:rPr lang="en-US" dirty="0" err="1"/>
              <a:t>më</a:t>
            </a:r>
            <a:r>
              <a:rPr lang="en-US" dirty="0"/>
              <a:t> </a:t>
            </a:r>
            <a:r>
              <a:rPr lang="en-US" dirty="0" err="1"/>
              <a:t>i</a:t>
            </a:r>
            <a:r>
              <a:rPr lang="en-US" dirty="0"/>
              <a:t> </a:t>
            </a:r>
            <a:r>
              <a:rPr lang="en-US" dirty="0" err="1"/>
              <a:t>madh</a:t>
            </a:r>
            <a:r>
              <a:rPr lang="en-US" dirty="0"/>
              <a:t> se </a:t>
            </a:r>
            <a:r>
              <a:rPr lang="en-US" dirty="0" err="1"/>
              <a:t>përfitimi</a:t>
            </a:r>
            <a:r>
              <a:rPr lang="en-US" dirty="0"/>
              <a:t> </a:t>
            </a:r>
            <a:r>
              <a:rPr lang="en-US" dirty="0" err="1"/>
              <a:t>publik</a:t>
            </a:r>
            <a:r>
              <a:rPr lang="en-US" dirty="0"/>
              <a:t>, masa </a:t>
            </a:r>
            <a:r>
              <a:rPr lang="en-US" dirty="0" err="1"/>
              <a:t>është</a:t>
            </a:r>
            <a:r>
              <a:rPr lang="en-US" dirty="0"/>
              <a:t> </a:t>
            </a:r>
            <a:r>
              <a:rPr lang="en-US" i="1" dirty="0" err="1"/>
              <a:t>disproporcionale</a:t>
            </a:r>
            <a:r>
              <a:rPr lang="en-US" i="1" dirty="0"/>
              <a:t>. </a:t>
            </a:r>
          </a:p>
        </p:txBody>
      </p:sp>
    </p:spTree>
    <p:extLst>
      <p:ext uri="{BB962C8B-B14F-4D97-AF65-F5344CB8AC3E}">
        <p14:creationId xmlns:p14="http://schemas.microsoft.com/office/powerpoint/2010/main" val="2335434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CD0C4-9AAB-1056-7553-6830A330DB15}"/>
              </a:ext>
            </a:extLst>
          </p:cNvPr>
          <p:cNvSpPr>
            <a:spLocks noGrp="1"/>
          </p:cNvSpPr>
          <p:nvPr>
            <p:ph type="title"/>
          </p:nvPr>
        </p:nvSpPr>
        <p:spPr/>
        <p:txBody>
          <a:bodyPr>
            <a:normAutofit/>
          </a:bodyPr>
          <a:lstStyle/>
          <a:p>
            <a:r>
              <a:rPr lang="en-US" dirty="0" err="1"/>
              <a:t>Jurisprudenca</a:t>
            </a:r>
            <a:r>
              <a:rPr lang="en-US" dirty="0"/>
              <a:t> </a:t>
            </a:r>
            <a:r>
              <a:rPr lang="en-US" dirty="0" err="1"/>
              <a:t>kushtetuese</a:t>
            </a:r>
            <a:br>
              <a:rPr lang="en-US" dirty="0"/>
            </a:br>
            <a:r>
              <a:rPr lang="nn-NO" dirty="0"/>
              <a:t>Vendim nr. 25, datë 09.04.2024</a:t>
            </a:r>
            <a:endParaRPr lang="en-US" dirty="0"/>
          </a:p>
        </p:txBody>
      </p:sp>
      <p:sp>
        <p:nvSpPr>
          <p:cNvPr id="3" name="Content Placeholder 2">
            <a:extLst>
              <a:ext uri="{FF2B5EF4-FFF2-40B4-BE49-F238E27FC236}">
                <a16:creationId xmlns:a16="http://schemas.microsoft.com/office/drawing/2014/main" id="{063D8C45-7924-A1C9-8534-975A48659509}"/>
              </a:ext>
            </a:extLst>
          </p:cNvPr>
          <p:cNvSpPr>
            <a:spLocks noGrp="1"/>
          </p:cNvSpPr>
          <p:nvPr>
            <p:ph idx="1"/>
          </p:nvPr>
        </p:nvSpPr>
        <p:spPr/>
        <p:txBody>
          <a:bodyPr>
            <a:normAutofit lnSpcReduction="10000"/>
          </a:bodyPr>
          <a:lstStyle/>
          <a:p>
            <a:pPr marL="0" indent="0" algn="just">
              <a:buNone/>
            </a:pPr>
            <a:r>
              <a:rPr lang="en-US" dirty="0"/>
              <a:t>Neni 95/7 </a:t>
            </a:r>
            <a:r>
              <a:rPr lang="en-US" dirty="0" err="1"/>
              <a:t>i</a:t>
            </a:r>
            <a:r>
              <a:rPr lang="en-US" dirty="0"/>
              <a:t> </a:t>
            </a:r>
            <a:r>
              <a:rPr lang="en-US" dirty="0" err="1"/>
              <a:t>ligjit</a:t>
            </a:r>
            <a:r>
              <a:rPr lang="en-US" dirty="0"/>
              <a:t> nr. 96/2016 “</a:t>
            </a:r>
            <a:r>
              <a:rPr lang="en-US" b="1" i="1" dirty="0" err="1"/>
              <a:t>Magjistrati</a:t>
            </a:r>
            <a:r>
              <a:rPr lang="en-US" b="1" i="1" dirty="0"/>
              <a:t> ka </a:t>
            </a:r>
            <a:r>
              <a:rPr lang="en-US" b="1" i="1" dirty="0" err="1"/>
              <a:t>të</a:t>
            </a:r>
            <a:r>
              <a:rPr lang="en-US" b="1" i="1" dirty="0"/>
              <a:t> </a:t>
            </a:r>
            <a:r>
              <a:rPr lang="en-US" b="1" i="1" dirty="0" err="1"/>
              <a:t>drejtë</a:t>
            </a:r>
            <a:r>
              <a:rPr lang="en-US" b="1" i="1" dirty="0"/>
              <a:t> </a:t>
            </a:r>
            <a:r>
              <a:rPr lang="en-US" b="1" i="1" dirty="0" err="1"/>
              <a:t>të</a:t>
            </a:r>
            <a:r>
              <a:rPr lang="en-US" b="1" i="1" dirty="0"/>
              <a:t> </a:t>
            </a:r>
            <a:r>
              <a:rPr lang="en-US" b="1" i="1" dirty="0" err="1"/>
              <a:t>ankimojë</a:t>
            </a:r>
            <a:r>
              <a:rPr lang="en-US" b="1" i="1" dirty="0"/>
              <a:t> </a:t>
            </a:r>
            <a:r>
              <a:rPr lang="en-US" b="1" i="1" dirty="0" err="1"/>
              <a:t>vendimin</a:t>
            </a:r>
            <a:r>
              <a:rPr lang="en-US" b="1" i="1" dirty="0"/>
              <a:t> e </a:t>
            </a:r>
            <a:r>
              <a:rPr lang="en-US" b="1" i="1" dirty="0" err="1"/>
              <a:t>vlerësimit</a:t>
            </a:r>
            <a:r>
              <a:rPr lang="en-US" b="1" i="1" dirty="0"/>
              <a:t> </a:t>
            </a:r>
            <a:r>
              <a:rPr lang="en-US" b="1" i="1" dirty="0" err="1"/>
              <a:t>të</a:t>
            </a:r>
            <a:r>
              <a:rPr lang="en-US" b="1" i="1" dirty="0"/>
              <a:t> </a:t>
            </a:r>
            <a:r>
              <a:rPr lang="en-US" b="1" i="1" dirty="0" err="1"/>
              <a:t>Këshillit</a:t>
            </a:r>
            <a:r>
              <a:rPr lang="en-US" b="1" i="1" dirty="0"/>
              <a:t>, </a:t>
            </a:r>
            <a:r>
              <a:rPr lang="en-US" b="1" i="1" dirty="0" err="1"/>
              <a:t>në</a:t>
            </a:r>
            <a:r>
              <a:rPr lang="en-US" b="1" i="1" dirty="0"/>
              <a:t> </a:t>
            </a:r>
            <a:r>
              <a:rPr lang="en-US" b="1" i="1" dirty="0" err="1"/>
              <a:t>gjykatën</a:t>
            </a:r>
            <a:r>
              <a:rPr lang="en-US" b="1" i="1" dirty="0"/>
              <a:t> </a:t>
            </a:r>
            <a:r>
              <a:rPr lang="en-US" b="1" i="1" dirty="0" err="1"/>
              <a:t>kompetente</a:t>
            </a:r>
            <a:r>
              <a:rPr lang="en-US" b="1" i="1" dirty="0"/>
              <a:t>, </a:t>
            </a:r>
            <a:r>
              <a:rPr lang="en-US" b="1" i="1" dirty="0" err="1"/>
              <a:t>brenda</a:t>
            </a:r>
            <a:r>
              <a:rPr lang="en-US" b="1" i="1" dirty="0"/>
              <a:t> 15-ditëve </a:t>
            </a:r>
            <a:r>
              <a:rPr lang="en-US" b="1" i="1" dirty="0" err="1"/>
              <a:t>nga</a:t>
            </a:r>
            <a:r>
              <a:rPr lang="en-US" b="1" i="1" dirty="0"/>
              <a:t> data e </a:t>
            </a:r>
            <a:r>
              <a:rPr lang="en-US" b="1" i="1" dirty="0" err="1"/>
              <a:t>njoftimit</a:t>
            </a:r>
            <a:r>
              <a:rPr lang="en-US" b="1" i="1" dirty="0"/>
              <a:t> </a:t>
            </a:r>
            <a:r>
              <a:rPr lang="en-US" b="1" i="1" dirty="0" err="1"/>
              <a:t>të</a:t>
            </a:r>
            <a:r>
              <a:rPr lang="en-US" b="1" i="1" dirty="0"/>
              <a:t> </a:t>
            </a:r>
            <a:r>
              <a:rPr lang="en-US" b="1" i="1" dirty="0" err="1"/>
              <a:t>vendimit</a:t>
            </a:r>
            <a:r>
              <a:rPr lang="en-US" b="1" i="1" dirty="0"/>
              <a:t>, </a:t>
            </a:r>
            <a:r>
              <a:rPr lang="en-US" b="1" i="1" dirty="0" err="1"/>
              <a:t>vetëm</a:t>
            </a:r>
            <a:r>
              <a:rPr lang="en-US" b="1" i="1" dirty="0"/>
              <a:t> </a:t>
            </a:r>
            <a:r>
              <a:rPr lang="en-US" b="1" i="1" dirty="0" err="1"/>
              <a:t>për</a:t>
            </a:r>
            <a:r>
              <a:rPr lang="en-US" b="1" i="1" dirty="0"/>
              <a:t> </a:t>
            </a:r>
            <a:r>
              <a:rPr lang="en-US" b="1" i="1" dirty="0" err="1"/>
              <a:t>shkelje</a:t>
            </a:r>
            <a:r>
              <a:rPr lang="en-US" b="1" i="1" dirty="0"/>
              <a:t> </a:t>
            </a:r>
            <a:r>
              <a:rPr lang="en-US" b="1" i="1" dirty="0" err="1"/>
              <a:t>të</a:t>
            </a:r>
            <a:r>
              <a:rPr lang="en-US" b="1" i="1" dirty="0"/>
              <a:t> </a:t>
            </a:r>
            <a:r>
              <a:rPr lang="en-US" b="1" i="1" dirty="0" err="1"/>
              <a:t>rënda</a:t>
            </a:r>
            <a:r>
              <a:rPr lang="en-US" b="1" i="1" dirty="0"/>
              <a:t> </a:t>
            </a:r>
            <a:r>
              <a:rPr lang="en-US" b="1" i="1" dirty="0" err="1"/>
              <a:t>procedurale</a:t>
            </a:r>
            <a:r>
              <a:rPr lang="en-US" b="1" i="1" dirty="0"/>
              <a:t>”.</a:t>
            </a:r>
          </a:p>
          <a:p>
            <a:pPr marL="0" indent="0" algn="just">
              <a:buNone/>
            </a:pPr>
            <a:r>
              <a:rPr lang="en-US" dirty="0"/>
              <a:t>…</a:t>
            </a:r>
            <a:r>
              <a:rPr lang="en-US" dirty="0" err="1"/>
              <a:t>pretendimi</a:t>
            </a:r>
            <a:r>
              <a:rPr lang="en-US" dirty="0"/>
              <a:t> </a:t>
            </a:r>
            <a:r>
              <a:rPr lang="en-US" dirty="0" err="1"/>
              <a:t>kryesor</a:t>
            </a:r>
            <a:r>
              <a:rPr lang="en-US" dirty="0"/>
              <a:t> </a:t>
            </a:r>
            <a:r>
              <a:rPr lang="en-US" dirty="0" err="1"/>
              <a:t>i</a:t>
            </a:r>
            <a:r>
              <a:rPr lang="en-US" dirty="0"/>
              <a:t> </a:t>
            </a:r>
            <a:r>
              <a:rPr lang="en-US" dirty="0" err="1"/>
              <a:t>kërkueses</a:t>
            </a:r>
            <a:r>
              <a:rPr lang="en-US" dirty="0"/>
              <a:t> </a:t>
            </a:r>
            <a:r>
              <a:rPr lang="en-US" dirty="0" err="1"/>
              <a:t>gjatë</a:t>
            </a:r>
            <a:r>
              <a:rPr lang="en-US" dirty="0"/>
              <a:t> </a:t>
            </a:r>
            <a:r>
              <a:rPr lang="en-US" dirty="0" err="1"/>
              <a:t>procesit</a:t>
            </a:r>
            <a:r>
              <a:rPr lang="en-US" dirty="0"/>
              <a:t> </a:t>
            </a:r>
            <a:r>
              <a:rPr lang="en-US" dirty="0" err="1"/>
              <a:t>të</a:t>
            </a:r>
            <a:r>
              <a:rPr lang="en-US" dirty="0"/>
              <a:t> </a:t>
            </a:r>
            <a:r>
              <a:rPr lang="en-US" dirty="0" err="1"/>
              <a:t>kundërshtuar</a:t>
            </a:r>
            <a:r>
              <a:rPr lang="en-US" dirty="0"/>
              <a:t> </a:t>
            </a:r>
            <a:r>
              <a:rPr lang="en-US" dirty="0" err="1"/>
              <a:t>prej</a:t>
            </a:r>
            <a:r>
              <a:rPr lang="en-US" dirty="0"/>
              <a:t> </a:t>
            </a:r>
            <a:r>
              <a:rPr lang="en-US" dirty="0" err="1"/>
              <a:t>saj</a:t>
            </a:r>
            <a:r>
              <a:rPr lang="en-US" dirty="0"/>
              <a:t> </a:t>
            </a:r>
            <a:r>
              <a:rPr lang="en-US" dirty="0" err="1"/>
              <a:t>lidhet</a:t>
            </a:r>
            <a:r>
              <a:rPr lang="en-US" dirty="0"/>
              <a:t> me </a:t>
            </a:r>
            <a:r>
              <a:rPr lang="en-US" dirty="0" err="1"/>
              <a:t>kryerjen</a:t>
            </a:r>
            <a:r>
              <a:rPr lang="en-US" dirty="0"/>
              <a:t> e “</a:t>
            </a:r>
            <a:r>
              <a:rPr lang="en-US" dirty="0" err="1"/>
              <a:t>shkeljeve</a:t>
            </a:r>
            <a:r>
              <a:rPr lang="en-US" dirty="0"/>
              <a:t> </a:t>
            </a:r>
            <a:r>
              <a:rPr lang="en-US" dirty="0" err="1"/>
              <a:t>të</a:t>
            </a:r>
            <a:r>
              <a:rPr lang="en-US" dirty="0"/>
              <a:t> </a:t>
            </a:r>
            <a:r>
              <a:rPr lang="en-US" dirty="0" err="1"/>
              <a:t>rënda</a:t>
            </a:r>
            <a:r>
              <a:rPr lang="en-US" dirty="0"/>
              <a:t> </a:t>
            </a:r>
            <a:r>
              <a:rPr lang="en-US" dirty="0" err="1"/>
              <a:t>procedurale</a:t>
            </a:r>
            <a:r>
              <a:rPr lang="en-US" dirty="0"/>
              <a:t>”, </a:t>
            </a:r>
            <a:r>
              <a:rPr lang="en-US" dirty="0" err="1"/>
              <a:t>konkretisht</a:t>
            </a:r>
            <a:r>
              <a:rPr lang="en-US" dirty="0"/>
              <a:t> </a:t>
            </a:r>
            <a:r>
              <a:rPr lang="en-US" dirty="0" err="1"/>
              <a:t>mosrespektimin</a:t>
            </a:r>
            <a:r>
              <a:rPr lang="en-US" dirty="0"/>
              <a:t> e </a:t>
            </a:r>
            <a:r>
              <a:rPr lang="en-US" dirty="0" err="1"/>
              <a:t>parashikimeve</a:t>
            </a:r>
            <a:r>
              <a:rPr lang="en-US" dirty="0"/>
              <a:t> </a:t>
            </a:r>
            <a:r>
              <a:rPr lang="en-US" dirty="0" err="1"/>
              <a:t>ligjore</a:t>
            </a:r>
            <a:r>
              <a:rPr lang="en-US" dirty="0"/>
              <a:t> </a:t>
            </a:r>
            <a:r>
              <a:rPr lang="en-US" dirty="0" err="1"/>
              <a:t>dhe</a:t>
            </a:r>
            <a:r>
              <a:rPr lang="en-US" dirty="0"/>
              <a:t> </a:t>
            </a:r>
            <a:r>
              <a:rPr lang="en-US" dirty="0" err="1"/>
              <a:t>nënligjore</a:t>
            </a:r>
            <a:r>
              <a:rPr lang="en-US" dirty="0"/>
              <a:t> </a:t>
            </a:r>
            <a:r>
              <a:rPr lang="en-US" dirty="0" err="1"/>
              <a:t>që</a:t>
            </a:r>
            <a:r>
              <a:rPr lang="en-US" dirty="0"/>
              <a:t> </a:t>
            </a:r>
            <a:r>
              <a:rPr lang="en-US" dirty="0" err="1"/>
              <a:t>përcaktojnë</a:t>
            </a:r>
            <a:r>
              <a:rPr lang="en-US" dirty="0"/>
              <a:t> </a:t>
            </a:r>
            <a:r>
              <a:rPr lang="en-US" dirty="0" err="1"/>
              <a:t>metodat</a:t>
            </a:r>
            <a:r>
              <a:rPr lang="en-US" dirty="0"/>
              <a:t> </a:t>
            </a:r>
            <a:r>
              <a:rPr lang="en-US" dirty="0" err="1"/>
              <a:t>dhe</a:t>
            </a:r>
            <a:r>
              <a:rPr lang="en-US" dirty="0"/>
              <a:t> </a:t>
            </a:r>
            <a:r>
              <a:rPr lang="en-US" dirty="0" err="1"/>
              <a:t>treguesit</a:t>
            </a:r>
            <a:r>
              <a:rPr lang="en-US" dirty="0"/>
              <a:t> </a:t>
            </a:r>
            <a:r>
              <a:rPr lang="en-US" dirty="0" err="1"/>
              <a:t>për</a:t>
            </a:r>
            <a:r>
              <a:rPr lang="en-US" dirty="0"/>
              <a:t> </a:t>
            </a:r>
            <a:r>
              <a:rPr lang="en-US" dirty="0" err="1"/>
              <a:t>vlerësimin</a:t>
            </a:r>
            <a:r>
              <a:rPr lang="en-US" dirty="0"/>
              <a:t> </a:t>
            </a:r>
            <a:r>
              <a:rPr lang="en-US" dirty="0" err="1"/>
              <a:t>sasior</a:t>
            </a:r>
            <a:r>
              <a:rPr lang="en-US" dirty="0"/>
              <a:t> </a:t>
            </a:r>
            <a:r>
              <a:rPr lang="en-US" dirty="0" err="1"/>
              <a:t>dhe</a:t>
            </a:r>
            <a:r>
              <a:rPr lang="en-US" dirty="0"/>
              <a:t> </a:t>
            </a:r>
            <a:r>
              <a:rPr lang="en-US" dirty="0" err="1"/>
              <a:t>cilësor</a:t>
            </a:r>
            <a:r>
              <a:rPr lang="en-US" dirty="0"/>
              <a:t> </a:t>
            </a:r>
            <a:r>
              <a:rPr lang="en-US" dirty="0" err="1"/>
              <a:t>të</a:t>
            </a:r>
            <a:r>
              <a:rPr lang="en-US" dirty="0"/>
              <a:t> </a:t>
            </a:r>
            <a:r>
              <a:rPr lang="en-US" dirty="0" err="1"/>
              <a:t>punës</a:t>
            </a:r>
            <a:r>
              <a:rPr lang="en-US" dirty="0"/>
              <a:t> </a:t>
            </a:r>
            <a:r>
              <a:rPr lang="en-US" dirty="0" err="1"/>
              <a:t>së</a:t>
            </a:r>
            <a:r>
              <a:rPr lang="en-US" dirty="0"/>
              <a:t> </a:t>
            </a:r>
            <a:r>
              <a:rPr lang="en-US" dirty="0" err="1"/>
              <a:t>gjyqtarit</a:t>
            </a:r>
            <a:r>
              <a:rPr lang="en-US" dirty="0"/>
              <a:t>, </a:t>
            </a:r>
            <a:r>
              <a:rPr lang="en-US" dirty="0" err="1"/>
              <a:t>të</a:t>
            </a:r>
            <a:r>
              <a:rPr lang="en-US" dirty="0"/>
              <a:t> </a:t>
            </a:r>
            <a:r>
              <a:rPr lang="en-US" dirty="0" err="1"/>
              <a:t>cilat</a:t>
            </a:r>
            <a:r>
              <a:rPr lang="en-US" dirty="0"/>
              <a:t>, </a:t>
            </a:r>
            <a:r>
              <a:rPr lang="en-US" dirty="0" err="1"/>
              <a:t>sipas</a:t>
            </a:r>
            <a:r>
              <a:rPr lang="en-US" dirty="0"/>
              <a:t> </a:t>
            </a:r>
            <a:r>
              <a:rPr lang="en-US" dirty="0" err="1"/>
              <a:t>saj</a:t>
            </a:r>
            <a:r>
              <a:rPr lang="en-US" dirty="0"/>
              <a:t>, </a:t>
            </a:r>
            <a:r>
              <a:rPr lang="en-US" dirty="0" err="1"/>
              <a:t>nuk</a:t>
            </a:r>
            <a:r>
              <a:rPr lang="en-US" dirty="0"/>
              <a:t> </a:t>
            </a:r>
            <a:r>
              <a:rPr lang="en-US" dirty="0" err="1"/>
              <a:t>kanë</a:t>
            </a:r>
            <a:r>
              <a:rPr lang="en-US" dirty="0"/>
              <a:t> </a:t>
            </a:r>
            <a:r>
              <a:rPr lang="en-US" dirty="0" err="1"/>
              <a:t>gjetur</a:t>
            </a:r>
            <a:r>
              <a:rPr lang="en-US" dirty="0"/>
              <a:t> </a:t>
            </a:r>
            <a:r>
              <a:rPr lang="en-US" dirty="0" err="1"/>
              <a:t>zbatim</a:t>
            </a:r>
            <a:r>
              <a:rPr lang="en-US" dirty="0"/>
              <a:t> </a:t>
            </a:r>
            <a:r>
              <a:rPr lang="en-US" dirty="0" err="1"/>
              <a:t>gjatë</a:t>
            </a:r>
            <a:r>
              <a:rPr lang="en-US" dirty="0"/>
              <a:t> </a:t>
            </a:r>
            <a:r>
              <a:rPr lang="en-US" dirty="0" err="1"/>
              <a:t>vlerësimit</a:t>
            </a:r>
            <a:r>
              <a:rPr lang="en-US" dirty="0"/>
              <a:t> </a:t>
            </a:r>
            <a:r>
              <a:rPr lang="en-US" dirty="0" err="1"/>
              <a:t>të</a:t>
            </a:r>
            <a:r>
              <a:rPr lang="en-US" dirty="0"/>
              <a:t> </a:t>
            </a:r>
            <a:r>
              <a:rPr lang="en-US" dirty="0" err="1"/>
              <a:t>kryer</a:t>
            </a:r>
            <a:r>
              <a:rPr lang="en-US" dirty="0"/>
              <a:t> </a:t>
            </a:r>
            <a:r>
              <a:rPr lang="en-US" dirty="0" err="1"/>
              <a:t>nga</a:t>
            </a:r>
            <a:r>
              <a:rPr lang="en-US" dirty="0"/>
              <a:t> KLGJ-ja. </a:t>
            </a:r>
            <a:r>
              <a:rPr lang="en-US" dirty="0" err="1"/>
              <a:t>Për</a:t>
            </a:r>
            <a:r>
              <a:rPr lang="en-US" dirty="0"/>
              <a:t> </a:t>
            </a:r>
            <a:r>
              <a:rPr lang="en-US" dirty="0" err="1"/>
              <a:t>rrjedhojë</a:t>
            </a:r>
            <a:r>
              <a:rPr lang="en-US" dirty="0"/>
              <a:t>, ajo ka </a:t>
            </a:r>
            <a:r>
              <a:rPr lang="en-US" dirty="0" err="1"/>
              <a:t>pretenduar</a:t>
            </a:r>
            <a:r>
              <a:rPr lang="en-US" dirty="0"/>
              <a:t> se </a:t>
            </a:r>
            <a:r>
              <a:rPr lang="en-US" dirty="0" err="1"/>
              <a:t>këto</a:t>
            </a:r>
            <a:r>
              <a:rPr lang="en-US" dirty="0"/>
              <a:t> </a:t>
            </a:r>
            <a:r>
              <a:rPr lang="en-US" dirty="0" err="1"/>
              <a:t>shkelje</a:t>
            </a:r>
            <a:r>
              <a:rPr lang="en-US" dirty="0"/>
              <a:t> </a:t>
            </a:r>
            <a:r>
              <a:rPr lang="en-US" dirty="0" err="1"/>
              <a:t>kanë</a:t>
            </a:r>
            <a:r>
              <a:rPr lang="en-US" dirty="0"/>
              <a:t> </a:t>
            </a:r>
            <a:r>
              <a:rPr lang="en-US" dirty="0" err="1"/>
              <a:t>ndikuar</a:t>
            </a:r>
            <a:r>
              <a:rPr lang="en-US" dirty="0"/>
              <a:t> </a:t>
            </a:r>
            <a:r>
              <a:rPr lang="en-US" dirty="0" err="1"/>
              <a:t>në</a:t>
            </a:r>
            <a:r>
              <a:rPr lang="en-US" dirty="0"/>
              <a:t> </a:t>
            </a:r>
            <a:r>
              <a:rPr lang="en-US" dirty="0" err="1"/>
              <a:t>vlerësimin</a:t>
            </a:r>
            <a:r>
              <a:rPr lang="en-US" dirty="0"/>
              <a:t> e </a:t>
            </a:r>
            <a:r>
              <a:rPr lang="en-US" dirty="0" err="1"/>
              <a:t>përgjithshëm</a:t>
            </a:r>
            <a:r>
              <a:rPr lang="en-US" dirty="0"/>
              <a:t> </a:t>
            </a:r>
            <a:r>
              <a:rPr lang="en-US" dirty="0" err="1"/>
              <a:t>të</a:t>
            </a:r>
            <a:r>
              <a:rPr lang="en-US" dirty="0"/>
              <a:t> </a:t>
            </a:r>
            <a:r>
              <a:rPr lang="en-US" dirty="0" err="1"/>
              <a:t>saj</a:t>
            </a:r>
            <a:r>
              <a:rPr lang="en-US" dirty="0"/>
              <a:t>. </a:t>
            </a:r>
            <a:r>
              <a:rPr lang="en-US" dirty="0" err="1"/>
              <a:t>Pavarësisht</a:t>
            </a:r>
            <a:r>
              <a:rPr lang="en-US" dirty="0"/>
              <a:t> </a:t>
            </a:r>
            <a:r>
              <a:rPr lang="en-US" dirty="0" err="1"/>
              <a:t>këtyre</a:t>
            </a:r>
            <a:r>
              <a:rPr lang="en-US" dirty="0"/>
              <a:t> </a:t>
            </a:r>
            <a:r>
              <a:rPr lang="en-US" dirty="0" err="1"/>
              <a:t>pretendimeve</a:t>
            </a:r>
            <a:r>
              <a:rPr lang="en-US" dirty="0"/>
              <a:t>, as </a:t>
            </a:r>
            <a:r>
              <a:rPr lang="en-US" dirty="0" err="1"/>
              <a:t>gjykata</a:t>
            </a:r>
            <a:r>
              <a:rPr lang="en-US" dirty="0"/>
              <a:t> e </a:t>
            </a:r>
            <a:r>
              <a:rPr lang="en-US" dirty="0" err="1"/>
              <a:t>apelit</a:t>
            </a:r>
            <a:r>
              <a:rPr lang="en-US" dirty="0"/>
              <a:t>, as </a:t>
            </a:r>
            <a:r>
              <a:rPr lang="en-US" dirty="0" err="1"/>
              <a:t>Gjykata</a:t>
            </a:r>
            <a:r>
              <a:rPr lang="en-US" dirty="0"/>
              <a:t> e </a:t>
            </a:r>
            <a:r>
              <a:rPr lang="en-US" dirty="0" err="1"/>
              <a:t>Lartë</a:t>
            </a:r>
            <a:r>
              <a:rPr lang="en-US" dirty="0"/>
              <a:t> </a:t>
            </a:r>
            <a:r>
              <a:rPr lang="en-US" dirty="0" err="1"/>
              <a:t>nuk</a:t>
            </a:r>
            <a:r>
              <a:rPr lang="en-US" dirty="0"/>
              <a:t> </a:t>
            </a:r>
            <a:r>
              <a:rPr lang="en-US" dirty="0" err="1"/>
              <a:t>kanë</a:t>
            </a:r>
            <a:r>
              <a:rPr lang="en-US" dirty="0"/>
              <a:t> </a:t>
            </a:r>
            <a:r>
              <a:rPr lang="en-US" dirty="0" err="1"/>
              <a:t>arsyetuar</a:t>
            </a:r>
            <a:r>
              <a:rPr lang="en-US" dirty="0"/>
              <a:t> </a:t>
            </a:r>
            <a:r>
              <a:rPr lang="en-US" dirty="0" err="1"/>
              <a:t>nëse</a:t>
            </a:r>
            <a:r>
              <a:rPr lang="en-US" dirty="0"/>
              <a:t> </a:t>
            </a:r>
            <a:r>
              <a:rPr lang="en-US" dirty="0" err="1"/>
              <a:t>këto</a:t>
            </a:r>
            <a:r>
              <a:rPr lang="en-US" dirty="0"/>
              <a:t> </a:t>
            </a:r>
            <a:r>
              <a:rPr lang="en-US" dirty="0" err="1"/>
              <a:t>shkelje</a:t>
            </a:r>
            <a:r>
              <a:rPr lang="en-US" dirty="0"/>
              <a:t> </a:t>
            </a:r>
            <a:r>
              <a:rPr lang="en-US" dirty="0" err="1"/>
              <a:t>të</a:t>
            </a:r>
            <a:r>
              <a:rPr lang="en-US" dirty="0"/>
              <a:t> </a:t>
            </a:r>
            <a:r>
              <a:rPr lang="en-US" dirty="0" err="1"/>
              <a:t>pretenduara</a:t>
            </a:r>
            <a:r>
              <a:rPr lang="en-US" dirty="0"/>
              <a:t> </a:t>
            </a:r>
            <a:r>
              <a:rPr lang="en-US" dirty="0" err="1"/>
              <a:t>nga</a:t>
            </a:r>
            <a:r>
              <a:rPr lang="en-US" dirty="0"/>
              <a:t> </a:t>
            </a:r>
            <a:r>
              <a:rPr lang="en-US" dirty="0" err="1"/>
              <a:t>kërkuesja</a:t>
            </a:r>
            <a:r>
              <a:rPr lang="en-US" dirty="0"/>
              <a:t> </a:t>
            </a:r>
            <a:r>
              <a:rPr lang="en-US" dirty="0" err="1"/>
              <a:t>janë</a:t>
            </a:r>
            <a:r>
              <a:rPr lang="en-US" dirty="0"/>
              <a:t> </a:t>
            </a:r>
            <a:r>
              <a:rPr lang="en-US" dirty="0" err="1"/>
              <a:t>të</a:t>
            </a:r>
            <a:r>
              <a:rPr lang="en-US" dirty="0"/>
              <a:t> tilla </a:t>
            </a:r>
            <a:r>
              <a:rPr lang="en-US" dirty="0" err="1"/>
              <a:t>që</a:t>
            </a:r>
            <a:r>
              <a:rPr lang="en-US" dirty="0"/>
              <a:t> </a:t>
            </a:r>
            <a:r>
              <a:rPr lang="en-US" dirty="0" err="1"/>
              <a:t>përfshihen</a:t>
            </a:r>
            <a:r>
              <a:rPr lang="en-US" dirty="0"/>
              <a:t> </a:t>
            </a:r>
            <a:r>
              <a:rPr lang="en-US" dirty="0" err="1"/>
              <a:t>në</a:t>
            </a:r>
            <a:r>
              <a:rPr lang="en-US" dirty="0"/>
              <a:t> </a:t>
            </a:r>
            <a:r>
              <a:rPr lang="en-US" dirty="0" err="1"/>
              <a:t>konceptin</a:t>
            </a:r>
            <a:r>
              <a:rPr lang="en-US" dirty="0"/>
              <a:t> e “</a:t>
            </a:r>
            <a:r>
              <a:rPr lang="en-US" dirty="0" err="1"/>
              <a:t>shkeljeve</a:t>
            </a:r>
            <a:r>
              <a:rPr lang="en-US" dirty="0"/>
              <a:t> </a:t>
            </a:r>
            <a:r>
              <a:rPr lang="en-US" dirty="0" err="1"/>
              <a:t>të</a:t>
            </a:r>
            <a:r>
              <a:rPr lang="en-US" dirty="0"/>
              <a:t> </a:t>
            </a:r>
            <a:r>
              <a:rPr lang="en-US" dirty="0" err="1"/>
              <a:t>rënda</a:t>
            </a:r>
            <a:r>
              <a:rPr lang="en-US" dirty="0"/>
              <a:t>” me </a:t>
            </a:r>
            <a:r>
              <a:rPr lang="en-US" dirty="0" err="1"/>
              <a:t>karakter</a:t>
            </a:r>
            <a:r>
              <a:rPr lang="en-US" dirty="0"/>
              <a:t> procedural, </a:t>
            </a:r>
            <a:r>
              <a:rPr lang="en-US" dirty="0" err="1"/>
              <a:t>që</a:t>
            </a:r>
            <a:r>
              <a:rPr lang="en-US" dirty="0"/>
              <a:t> </a:t>
            </a:r>
            <a:r>
              <a:rPr lang="en-US" dirty="0" err="1"/>
              <a:t>përbëjnë</a:t>
            </a:r>
            <a:r>
              <a:rPr lang="en-US" dirty="0"/>
              <a:t> </a:t>
            </a:r>
            <a:r>
              <a:rPr lang="en-US" dirty="0" err="1"/>
              <a:t>shkakun</a:t>
            </a:r>
            <a:r>
              <a:rPr lang="en-US" dirty="0"/>
              <a:t> e </a:t>
            </a:r>
            <a:r>
              <a:rPr lang="en-US" dirty="0" err="1"/>
              <a:t>vetëm</a:t>
            </a:r>
            <a:r>
              <a:rPr lang="en-US" dirty="0"/>
              <a:t> </a:t>
            </a:r>
            <a:r>
              <a:rPr lang="en-US" dirty="0" err="1"/>
              <a:t>për</a:t>
            </a:r>
            <a:r>
              <a:rPr lang="en-US" dirty="0"/>
              <a:t> </a:t>
            </a:r>
            <a:r>
              <a:rPr lang="en-US" dirty="0" err="1"/>
              <a:t>kundërshtimin</a:t>
            </a:r>
            <a:r>
              <a:rPr lang="en-US" dirty="0"/>
              <a:t> e </a:t>
            </a:r>
            <a:r>
              <a:rPr lang="en-US" dirty="0" err="1"/>
              <a:t>procesit</a:t>
            </a:r>
            <a:r>
              <a:rPr lang="en-US" dirty="0"/>
              <a:t> </a:t>
            </a:r>
            <a:r>
              <a:rPr lang="en-US" dirty="0" err="1"/>
              <a:t>të</a:t>
            </a:r>
            <a:r>
              <a:rPr lang="en-US" dirty="0"/>
              <a:t> </a:t>
            </a:r>
            <a:r>
              <a:rPr lang="en-US" dirty="0" err="1"/>
              <a:t>vlerësimit</a:t>
            </a:r>
            <a:r>
              <a:rPr lang="en-US" dirty="0"/>
              <a:t> </a:t>
            </a:r>
            <a:r>
              <a:rPr lang="en-US" dirty="0" err="1"/>
              <a:t>në</a:t>
            </a:r>
            <a:r>
              <a:rPr lang="en-US" dirty="0"/>
              <a:t> </a:t>
            </a:r>
            <a:r>
              <a:rPr lang="en-US" dirty="0" err="1"/>
              <a:t>gjykatat</a:t>
            </a:r>
            <a:r>
              <a:rPr lang="en-US" dirty="0"/>
              <a:t> e </a:t>
            </a:r>
            <a:r>
              <a:rPr lang="en-US" dirty="0" err="1"/>
              <a:t>zakonshme</a:t>
            </a:r>
            <a:r>
              <a:rPr lang="en-US" dirty="0"/>
              <a:t>…</a:t>
            </a:r>
          </a:p>
        </p:txBody>
      </p:sp>
    </p:spTree>
    <p:extLst>
      <p:ext uri="{BB962C8B-B14F-4D97-AF65-F5344CB8AC3E}">
        <p14:creationId xmlns:p14="http://schemas.microsoft.com/office/powerpoint/2010/main" val="4244041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677E4-0C10-DBDA-9336-9B5C5A51B0B7}"/>
              </a:ext>
            </a:extLst>
          </p:cNvPr>
          <p:cNvSpPr>
            <a:spLocks noGrp="1"/>
          </p:cNvSpPr>
          <p:nvPr>
            <p:ph type="title"/>
          </p:nvPr>
        </p:nvSpPr>
        <p:spPr/>
        <p:txBody>
          <a:bodyPr>
            <a:normAutofit fontScale="90000"/>
          </a:bodyPr>
          <a:lstStyle/>
          <a:p>
            <a:pPr algn="ctr"/>
            <a:r>
              <a:rPr lang="en-US" dirty="0" err="1"/>
              <a:t>Kontrolli</a:t>
            </a:r>
            <a:r>
              <a:rPr lang="en-US" dirty="0"/>
              <a:t> </a:t>
            </a:r>
            <a:r>
              <a:rPr lang="en-US" dirty="0" err="1"/>
              <a:t>gjyqësor</a:t>
            </a:r>
            <a:r>
              <a:rPr lang="en-US" dirty="0"/>
              <a:t> </a:t>
            </a:r>
            <a:r>
              <a:rPr lang="en-US" dirty="0" err="1"/>
              <a:t>mbi</a:t>
            </a:r>
            <a:r>
              <a:rPr lang="en-US" dirty="0"/>
              <a:t> </a:t>
            </a:r>
            <a:r>
              <a:rPr lang="en-US" dirty="0" err="1"/>
              <a:t>veprimtarinë</a:t>
            </a:r>
            <a:r>
              <a:rPr lang="en-US" dirty="0"/>
              <a:t> </a:t>
            </a:r>
            <a:r>
              <a:rPr lang="en-US" dirty="0" err="1"/>
              <a:t>procedurale</a:t>
            </a:r>
            <a:r>
              <a:rPr lang="en-US" dirty="0"/>
              <a:t> </a:t>
            </a:r>
            <a:r>
              <a:rPr lang="en-US" dirty="0" err="1"/>
              <a:t>të</a:t>
            </a:r>
            <a:r>
              <a:rPr lang="en-US" dirty="0"/>
              <a:t> </a:t>
            </a:r>
            <a:r>
              <a:rPr lang="en-US" dirty="0" err="1"/>
              <a:t>organeve</a:t>
            </a:r>
            <a:r>
              <a:rPr lang="en-US" dirty="0"/>
              <a:t> “quasi </a:t>
            </a:r>
            <a:r>
              <a:rPr lang="en-US" dirty="0" err="1"/>
              <a:t>gjyqësore</a:t>
            </a:r>
            <a:r>
              <a:rPr lang="en-US" dirty="0"/>
              <a:t>” </a:t>
            </a:r>
          </a:p>
        </p:txBody>
      </p:sp>
      <p:sp>
        <p:nvSpPr>
          <p:cNvPr id="3" name="Content Placeholder 2">
            <a:extLst>
              <a:ext uri="{FF2B5EF4-FFF2-40B4-BE49-F238E27FC236}">
                <a16:creationId xmlns:a16="http://schemas.microsoft.com/office/drawing/2014/main" id="{F149CF3F-A548-D448-98F6-196620878F75}"/>
              </a:ext>
            </a:extLst>
          </p:cNvPr>
          <p:cNvSpPr>
            <a:spLocks noGrp="1"/>
          </p:cNvSpPr>
          <p:nvPr>
            <p:ph idx="1"/>
          </p:nvPr>
        </p:nvSpPr>
        <p:spPr/>
        <p:txBody>
          <a:bodyPr>
            <a:normAutofit/>
          </a:bodyPr>
          <a:lstStyle/>
          <a:p>
            <a:r>
              <a:rPr lang="en-US" dirty="0" err="1"/>
              <a:t>Këshilli</a:t>
            </a:r>
            <a:r>
              <a:rPr lang="en-US" dirty="0"/>
              <a:t> </a:t>
            </a:r>
            <a:r>
              <a:rPr lang="en-US" dirty="0" err="1"/>
              <a:t>i</a:t>
            </a:r>
            <a:r>
              <a:rPr lang="en-US" dirty="0"/>
              <a:t> </a:t>
            </a:r>
            <a:r>
              <a:rPr lang="en-US" dirty="0" err="1"/>
              <a:t>Emërimeve</a:t>
            </a:r>
            <a:r>
              <a:rPr lang="en-US" dirty="0"/>
              <a:t> </a:t>
            </a:r>
            <a:r>
              <a:rPr lang="en-US" dirty="0" err="1"/>
              <a:t>në</a:t>
            </a:r>
            <a:r>
              <a:rPr lang="en-US" dirty="0"/>
              <a:t> </a:t>
            </a:r>
            <a:r>
              <a:rPr lang="en-US" dirty="0" err="1"/>
              <a:t>Drejtësi</a:t>
            </a:r>
            <a:endParaRPr lang="en-US" dirty="0"/>
          </a:p>
          <a:p>
            <a:r>
              <a:rPr lang="en-US" dirty="0"/>
              <a:t> </a:t>
            </a:r>
          </a:p>
          <a:p>
            <a:pPr algn="just"/>
            <a:r>
              <a:rPr lang="sq-AL" sz="1800" dirty="0">
                <a:effectLst/>
                <a:latin typeface="Times New Roman" panose="02020603050405020304" pitchFamily="18" charset="0"/>
                <a:ea typeface="Times New Roman" panose="02020603050405020304" pitchFamily="18" charset="0"/>
              </a:rPr>
              <a:t>Neni 238 i </a:t>
            </a:r>
            <a:r>
              <a:rPr lang="en-US" sz="1800" dirty="0">
                <a:effectLst/>
                <a:latin typeface="Times New Roman" panose="02020603050405020304" pitchFamily="18" charset="0"/>
                <a:ea typeface="Times New Roman" panose="02020603050405020304" pitchFamily="18" charset="0"/>
              </a:rPr>
              <a:t>l</a:t>
            </a:r>
            <a:r>
              <a:rPr lang="sq-AL" sz="1800" dirty="0">
                <a:effectLst/>
                <a:latin typeface="Times New Roman" panose="02020603050405020304" pitchFamily="18" charset="0"/>
                <a:ea typeface="Times New Roman" panose="02020603050405020304" pitchFamily="18" charset="0"/>
              </a:rPr>
              <a:t>igjit </a:t>
            </a:r>
            <a:r>
              <a:rPr lang="en-US" sz="1800" dirty="0">
                <a:effectLst/>
                <a:latin typeface="Times New Roman" panose="02020603050405020304" pitchFamily="18" charset="0"/>
                <a:ea typeface="Times New Roman" panose="02020603050405020304" pitchFamily="18" charset="0"/>
              </a:rPr>
              <a:t>n</a:t>
            </a:r>
            <a:r>
              <a:rPr lang="sq-AL" sz="1800" dirty="0">
                <a:effectLst/>
                <a:latin typeface="Times New Roman" panose="02020603050405020304" pitchFamily="18" charset="0"/>
                <a:ea typeface="Times New Roman" panose="02020603050405020304" pitchFamily="18" charset="0"/>
              </a:rPr>
              <a:t>r. 115/2016 “</a:t>
            </a:r>
            <a:r>
              <a:rPr lang="sq-AL" sz="1800" i="1" dirty="0">
                <a:effectLst/>
                <a:latin typeface="Times New Roman" panose="02020603050405020304" pitchFamily="18" charset="0"/>
                <a:ea typeface="Times New Roman" panose="02020603050405020304" pitchFamily="18" charset="0"/>
              </a:rPr>
              <a:t>Për organet e qeverisjes të sistemit të drejtësisë</a:t>
            </a:r>
            <a:r>
              <a:rPr lang="sq-AL" sz="1800" dirty="0">
                <a:effectLst/>
                <a:latin typeface="Times New Roman" panose="02020603050405020304" pitchFamily="18" charset="0"/>
                <a:ea typeface="Times New Roman" panose="02020603050405020304" pitchFamily="18" charset="0"/>
              </a:rPr>
              <a:t>”, parashikon:  “</a:t>
            </a:r>
            <a:r>
              <a:rPr lang="sq-AL" sz="1800" i="1" dirty="0">
                <a:effectLst/>
                <a:latin typeface="Times New Roman" panose="02020603050405020304" pitchFamily="18" charset="0"/>
                <a:ea typeface="Times New Roman" panose="02020603050405020304" pitchFamily="18" charset="0"/>
              </a:rPr>
              <a:t>Ankimet kundër vendimit të Këshillit të Emërimeve në Drejtësi për ndalimin e kandidimit </a:t>
            </a:r>
            <a:r>
              <a:rPr lang="sq-AL" sz="1800" i="1" u="sng" dirty="0">
                <a:effectLst/>
                <a:latin typeface="Times New Roman" panose="02020603050405020304" pitchFamily="18" charset="0"/>
                <a:ea typeface="Times New Roman" panose="02020603050405020304" pitchFamily="18" charset="0"/>
              </a:rPr>
              <a:t>vetëm për shkelje të rënda pro</a:t>
            </a:r>
            <a:r>
              <a:rPr lang="en-US" sz="1800" i="1" u="sng" dirty="0">
                <a:effectLst/>
                <a:latin typeface="Times New Roman" panose="02020603050405020304" pitchFamily="18" charset="0"/>
                <a:ea typeface="Times New Roman" panose="02020603050405020304" pitchFamily="18" charset="0"/>
              </a:rPr>
              <a:t>c</a:t>
            </a:r>
            <a:r>
              <a:rPr lang="sq-AL" sz="1800" i="1" u="sng" dirty="0">
                <a:effectLst/>
                <a:latin typeface="Times New Roman" panose="02020603050405020304" pitchFamily="18" charset="0"/>
                <a:ea typeface="Times New Roman" panose="02020603050405020304" pitchFamily="18" charset="0"/>
              </a:rPr>
              <a:t>edurale</a:t>
            </a:r>
            <a:r>
              <a:rPr lang="sq-AL" sz="1800" i="1" dirty="0">
                <a:effectLst/>
                <a:latin typeface="Times New Roman" panose="02020603050405020304" pitchFamily="18" charset="0"/>
                <a:ea typeface="Times New Roman" panose="02020603050405020304" pitchFamily="18" charset="0"/>
              </a:rPr>
              <a:t> bëhen në Gjykatën Administrative të Apelit jo më vonë se 5 ditë nga dita e njoftimit të vendimit të kundërshtuar. Gjykata Administrative e Apelit vendos brenda 7 ditëve nga dita e dorëzimit të ankimit. Vendimi i saj është përfundimtar dhe i formës së prerë</a:t>
            </a:r>
            <a:r>
              <a:rPr lang="sq-AL" sz="1800" dirty="0">
                <a:effectLst/>
                <a:latin typeface="Times New Roman" panose="02020603050405020304" pitchFamily="18" charset="0"/>
                <a:ea typeface="Times New Roman" panose="02020603050405020304" pitchFamily="18" charset="0"/>
              </a:rPr>
              <a:t>”. </a:t>
            </a:r>
            <a:endParaRPr lang="en-US" dirty="0"/>
          </a:p>
          <a:p>
            <a:endParaRPr lang="en-US" dirty="0"/>
          </a:p>
        </p:txBody>
      </p:sp>
    </p:spTree>
    <p:extLst>
      <p:ext uri="{BB962C8B-B14F-4D97-AF65-F5344CB8AC3E}">
        <p14:creationId xmlns:p14="http://schemas.microsoft.com/office/powerpoint/2010/main" val="2882823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F41A-C4A1-7CA0-159C-9906BA99D314}"/>
              </a:ext>
            </a:extLst>
          </p:cNvPr>
          <p:cNvSpPr>
            <a:spLocks noGrp="1"/>
          </p:cNvSpPr>
          <p:nvPr>
            <p:ph type="title"/>
          </p:nvPr>
        </p:nvSpPr>
        <p:spPr/>
        <p:txBody>
          <a:bodyPr/>
          <a:lstStyle/>
          <a:p>
            <a:r>
              <a:rPr lang="en-US" dirty="0" err="1"/>
              <a:t>Vendimi</a:t>
            </a:r>
            <a:r>
              <a:rPr lang="en-US" dirty="0"/>
              <a:t> nr. 94, </a:t>
            </a:r>
            <a:r>
              <a:rPr lang="en-US" dirty="0" err="1"/>
              <a:t>datë</a:t>
            </a:r>
            <a:r>
              <a:rPr lang="en-US" dirty="0"/>
              <a:t> 10.10.2020 </a:t>
            </a:r>
            <a:r>
              <a:rPr lang="en-US" dirty="0" err="1"/>
              <a:t>i</a:t>
            </a:r>
            <a:r>
              <a:rPr lang="en-US" dirty="0"/>
              <a:t> GJAA:</a:t>
            </a:r>
            <a:br>
              <a:rPr lang="en-US" dirty="0"/>
            </a:br>
            <a:endParaRPr lang="en-US" dirty="0"/>
          </a:p>
        </p:txBody>
      </p:sp>
      <p:sp>
        <p:nvSpPr>
          <p:cNvPr id="3" name="Content Placeholder 2">
            <a:extLst>
              <a:ext uri="{FF2B5EF4-FFF2-40B4-BE49-F238E27FC236}">
                <a16:creationId xmlns:a16="http://schemas.microsoft.com/office/drawing/2014/main" id="{83508894-AAE2-E345-BA7F-5A47066BD8C8}"/>
              </a:ext>
            </a:extLst>
          </p:cNvPr>
          <p:cNvSpPr>
            <a:spLocks noGrp="1"/>
          </p:cNvSpPr>
          <p:nvPr>
            <p:ph idx="1"/>
          </p:nvPr>
        </p:nvSpPr>
        <p:spPr/>
        <p:txBody>
          <a:bodyPr>
            <a:normAutofit/>
          </a:bodyPr>
          <a:lstStyle/>
          <a:p>
            <a:pPr algn="just"/>
            <a:r>
              <a:rPr lang="en-US" sz="1800" dirty="0">
                <a:effectLst/>
                <a:latin typeface="Times New Roman" panose="02020603050405020304" pitchFamily="18" charset="0"/>
                <a:ea typeface="Times New Roman" panose="02020603050405020304" pitchFamily="18" charset="0"/>
              </a:rPr>
              <a:t>….</a:t>
            </a:r>
            <a:r>
              <a:rPr lang="sq-AL" sz="1800" dirty="0">
                <a:effectLst/>
                <a:latin typeface="Times New Roman" panose="02020603050405020304" pitchFamily="18" charset="0"/>
                <a:ea typeface="Times New Roman" panose="02020603050405020304" pitchFamily="18" charset="0"/>
              </a:rPr>
              <a:t>Gjykata Administrative e Apelit, fillimisht vlerëson të theksojë faktin se referuar parashikimeve të nenit 238 të ligjit nr. 115/2016 “</a:t>
            </a:r>
            <a:r>
              <a:rPr lang="sq-AL" sz="1800" i="1" dirty="0">
                <a:effectLst/>
                <a:latin typeface="Times New Roman" panose="02020603050405020304" pitchFamily="18" charset="0"/>
                <a:ea typeface="Times New Roman" panose="02020603050405020304" pitchFamily="18" charset="0"/>
              </a:rPr>
              <a:t>Për organet e qeverisjes së sistemit të drejtësisë</a:t>
            </a:r>
            <a:r>
              <a:rPr lang="sq-AL" sz="1800" dirty="0">
                <a:effectLst/>
                <a:latin typeface="Times New Roman" panose="02020603050405020304" pitchFamily="18" charset="0"/>
                <a:ea typeface="Times New Roman" panose="02020603050405020304" pitchFamily="18" charset="0"/>
              </a:rPr>
              <a:t>”, të cituar më sipër në vendim, verifikon pretendimin e individit se gjatë zbatimit të pro</a:t>
            </a:r>
            <a:r>
              <a:rPr lang="en-US" sz="1800" dirty="0">
                <a:effectLst/>
                <a:latin typeface="Times New Roman" panose="02020603050405020304" pitchFamily="18" charset="0"/>
                <a:ea typeface="Times New Roman" panose="02020603050405020304" pitchFamily="18" charset="0"/>
              </a:rPr>
              <a:t>c</a:t>
            </a:r>
            <a:r>
              <a:rPr lang="sq-AL" sz="1800" dirty="0">
                <a:effectLst/>
                <a:latin typeface="Times New Roman" panose="02020603050405020304" pitchFamily="18" charset="0"/>
                <a:ea typeface="Times New Roman" panose="02020603050405020304" pitchFamily="18" charset="0"/>
              </a:rPr>
              <a:t>edurës për verifikimin e kandidaturës së tij për vendin vakant për gjyqtar në Gjykatën Kushtetuese, nga Këshilli i Emërimeve në Drejtësi, nuk është respektuar e drejta për një pro</a:t>
            </a:r>
            <a:r>
              <a:rPr lang="en-US" sz="1800" dirty="0">
                <a:effectLst/>
                <a:latin typeface="Times New Roman" panose="02020603050405020304" pitchFamily="18" charset="0"/>
                <a:ea typeface="Times New Roman" panose="02020603050405020304" pitchFamily="18" charset="0"/>
              </a:rPr>
              <a:t>c</a:t>
            </a:r>
            <a:r>
              <a:rPr lang="sq-AL" sz="1800" dirty="0">
                <a:effectLst/>
                <a:latin typeface="Times New Roman" panose="02020603050405020304" pitchFamily="18" charset="0"/>
                <a:ea typeface="Times New Roman" panose="02020603050405020304" pitchFamily="18" charset="0"/>
              </a:rPr>
              <a:t>es të rregullt ligjor, parashikuar në nenin 42 të Kushtetutës sipas të cilit, liria, prona dhe të drejtat e njohura me Kushtetutë dhe me ligj nuk mund të cënohen pa një proçes të tillë ligjor. Në këtë rast Gjykata Administrative e Apelit nuk i hyn themelit të çështjes, pra vlerësimit të shkaqeve të ndalimit të kandidimit dhe as shfuqizon vendimin e KED për ndalimin e kandidimit për çdo shkelje të pro</a:t>
            </a:r>
            <a:r>
              <a:rPr lang="en-US" sz="1800" dirty="0">
                <a:effectLst/>
                <a:latin typeface="Times New Roman" panose="02020603050405020304" pitchFamily="18" charset="0"/>
                <a:ea typeface="Times New Roman" panose="02020603050405020304" pitchFamily="18" charset="0"/>
              </a:rPr>
              <a:t>c</a:t>
            </a:r>
            <a:r>
              <a:rPr lang="sq-AL" sz="1800" dirty="0">
                <a:effectLst/>
                <a:latin typeface="Times New Roman" panose="02020603050405020304" pitchFamily="18" charset="0"/>
                <a:ea typeface="Times New Roman" panose="02020603050405020304" pitchFamily="18" charset="0"/>
              </a:rPr>
              <a:t>edurave, por e shfuqizon atë vetëm kur konstaton se nuk janë respektuar parimet pro</a:t>
            </a:r>
            <a:r>
              <a:rPr lang="en-US" sz="1800" dirty="0">
                <a:effectLst/>
                <a:latin typeface="Times New Roman" panose="02020603050405020304" pitchFamily="18" charset="0"/>
                <a:ea typeface="Times New Roman" panose="02020603050405020304" pitchFamily="18" charset="0"/>
              </a:rPr>
              <a:t>c</a:t>
            </a:r>
            <a:r>
              <a:rPr lang="sq-AL" sz="1800" dirty="0">
                <a:effectLst/>
                <a:latin typeface="Times New Roman" panose="02020603050405020304" pitchFamily="18" charset="0"/>
                <a:ea typeface="Times New Roman" panose="02020603050405020304" pitchFamily="18" charset="0"/>
              </a:rPr>
              <a:t>edurale administrative në atë masë që të sigurojnë respektimin e së drejtës për një proçes të rregullt.</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806349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0C199-201C-14BF-DD20-09B70A253DFE}"/>
              </a:ext>
            </a:extLst>
          </p:cNvPr>
          <p:cNvSpPr>
            <a:spLocks noGrp="1"/>
          </p:cNvSpPr>
          <p:nvPr>
            <p:ph type="title"/>
          </p:nvPr>
        </p:nvSpPr>
        <p:spPr/>
        <p:txBody>
          <a:bodyPr/>
          <a:lstStyle/>
          <a:p>
            <a:r>
              <a:rPr lang="en-US" dirty="0" err="1"/>
              <a:t>Vendimi</a:t>
            </a:r>
            <a:r>
              <a:rPr lang="en-US" dirty="0"/>
              <a:t> nr. 94, </a:t>
            </a:r>
            <a:r>
              <a:rPr lang="en-US" dirty="0" err="1"/>
              <a:t>datë</a:t>
            </a:r>
            <a:r>
              <a:rPr lang="en-US" dirty="0"/>
              <a:t> 10.10.2020 </a:t>
            </a:r>
            <a:r>
              <a:rPr lang="en-US" dirty="0" err="1"/>
              <a:t>i</a:t>
            </a:r>
            <a:r>
              <a:rPr lang="en-US" dirty="0"/>
              <a:t> GJAA:</a:t>
            </a:r>
            <a:br>
              <a:rPr lang="en-US" dirty="0"/>
            </a:br>
            <a:endParaRPr lang="en-US" dirty="0"/>
          </a:p>
        </p:txBody>
      </p:sp>
      <p:sp>
        <p:nvSpPr>
          <p:cNvPr id="3" name="Content Placeholder 2">
            <a:extLst>
              <a:ext uri="{FF2B5EF4-FFF2-40B4-BE49-F238E27FC236}">
                <a16:creationId xmlns:a16="http://schemas.microsoft.com/office/drawing/2014/main" id="{637E6124-1876-89DF-4EF6-AC55AC137FC3}"/>
              </a:ext>
            </a:extLst>
          </p:cNvPr>
          <p:cNvSpPr>
            <a:spLocks noGrp="1"/>
          </p:cNvSpPr>
          <p:nvPr>
            <p:ph idx="1"/>
          </p:nvPr>
        </p:nvSpPr>
        <p:spPr/>
        <p:txBody>
          <a:bodyPr>
            <a:normAutofit fontScale="92500" lnSpcReduction="10000"/>
          </a:bodyPr>
          <a:lstStyle/>
          <a:p>
            <a:pPr algn="just"/>
            <a:r>
              <a:rPr lang="sq-AL" sz="1800" dirty="0">
                <a:effectLst/>
                <a:latin typeface="Times New Roman" panose="02020603050405020304" pitchFamily="18" charset="0"/>
                <a:ea typeface="Times New Roman" panose="02020603050405020304" pitchFamily="18" charset="0"/>
              </a:rPr>
              <a:t>Shprehja </a:t>
            </a:r>
            <a:r>
              <a:rPr lang="sq-AL" sz="1800" i="1" dirty="0">
                <a:effectLst/>
                <a:latin typeface="Times New Roman" panose="02020603050405020304" pitchFamily="18" charset="0"/>
                <a:ea typeface="Times New Roman" panose="02020603050405020304" pitchFamily="18" charset="0"/>
              </a:rPr>
              <a:t>“shkelje të rënda pro</a:t>
            </a:r>
            <a:r>
              <a:rPr lang="en-US" sz="1800" i="1" dirty="0">
                <a:effectLst/>
                <a:latin typeface="Times New Roman" panose="02020603050405020304" pitchFamily="18" charset="0"/>
                <a:ea typeface="Times New Roman" panose="02020603050405020304" pitchFamily="18" charset="0"/>
              </a:rPr>
              <a:t>c</a:t>
            </a:r>
            <a:r>
              <a:rPr lang="sq-AL" sz="1800" i="1" dirty="0">
                <a:effectLst/>
                <a:latin typeface="Times New Roman" panose="02020603050405020304" pitchFamily="18" charset="0"/>
                <a:ea typeface="Times New Roman" panose="02020603050405020304" pitchFamily="18" charset="0"/>
              </a:rPr>
              <a:t>eduriale”,</a:t>
            </a:r>
            <a:r>
              <a:rPr lang="sq-AL" sz="1800" dirty="0">
                <a:effectLst/>
                <a:latin typeface="Times New Roman" panose="02020603050405020304" pitchFamily="18" charset="0"/>
                <a:ea typeface="Times New Roman" panose="02020603050405020304" pitchFamily="18" charset="0"/>
              </a:rPr>
              <a:t> parashikuar nga neni 238, pika 1 i Ligjit nr. 115/2016, lidhet me një sërë elementesh që kanë të bëjnë me ato shkelje të dispozitave ligjore e nënligjore të kryera gjatë përmbushjes së funksioneve nga KED në kuadër të verifikimit të përmbushjes së kushteve ligjore dhe vlerësimit të kritereve profesionale e morale të kandidatëve për gjyqtar në Gjykatën Kushtetuese dhe Inspektor të Lartë të Drejtësisë. Këto shkelje marrin karakterin e rëndë të tyre lidhur ngushtë me rëndësinë e ligjit të shkelur, me pasojat e ardhura, apo që mund të vinin nga shkelja, me frekuencën e shkeljes, kohëvazhdimin e pasojave dhe të vështirësive për riparimin e tyre.</a:t>
            </a:r>
            <a:endParaRPr lang="en-US" sz="1800" dirty="0">
              <a:effectLst/>
              <a:latin typeface="Times New Roman" panose="02020603050405020304" pitchFamily="18" charset="0"/>
              <a:ea typeface="Times New Roman" panose="02020603050405020304" pitchFamily="18" charset="0"/>
            </a:endParaRPr>
          </a:p>
          <a:p>
            <a:pPr algn="just"/>
            <a:r>
              <a:rPr lang="sq-AL" sz="1800" dirty="0">
                <a:effectLst/>
                <a:latin typeface="Times New Roman" panose="02020603050405020304" pitchFamily="18" charset="0"/>
                <a:ea typeface="Times New Roman" panose="02020603050405020304" pitchFamily="18" charset="0"/>
              </a:rPr>
              <a:t>Në përcaktimin e proçedurave të verifikimit të përmbushjes së kushteve ligjore për kandidatët për gjyqtar në Gjykatën Kushtetuese, Këshilli i Emërimeve në Drejtësi duhet të respektojë rregullat për aq sa parashikohet në Kushtetutë, në ligjin nr. 115/2016, Vendimin nr. 4 datë 11.03.2019, i ndryshuar, si dhe në aktet e tjera ligjore e nënligjore që mund të ndikojnë në vendimarrjet konkrete. Në ndërmarrjen e proçedurave për verifikimin e kandidatëve, kusht thelbësor mbetet respektimi i të drejtës kushtetuese për një pro</a:t>
            </a:r>
            <a:r>
              <a:rPr lang="en-US" sz="1800" dirty="0">
                <a:effectLst/>
                <a:latin typeface="Times New Roman" panose="02020603050405020304" pitchFamily="18" charset="0"/>
                <a:ea typeface="Times New Roman" panose="02020603050405020304" pitchFamily="18" charset="0"/>
              </a:rPr>
              <a:t>c</a:t>
            </a:r>
            <a:r>
              <a:rPr lang="sq-AL" sz="1800" dirty="0">
                <a:effectLst/>
                <a:latin typeface="Times New Roman" panose="02020603050405020304" pitchFamily="18" charset="0"/>
                <a:ea typeface="Times New Roman" panose="02020603050405020304" pitchFamily="18" charset="0"/>
              </a:rPr>
              <a:t>es të rregullt ligjor, parashikuar nga neni 42/1 i Kushtetutës.</a:t>
            </a:r>
            <a:endParaRPr lang="en-US" sz="1800" dirty="0">
              <a:effectLst/>
              <a:latin typeface="Times New Roman" panose="02020603050405020304" pitchFamily="18" charset="0"/>
              <a:ea typeface="Times New Roman" panose="02020603050405020304" pitchFamily="18" charset="0"/>
            </a:endParaRPr>
          </a:p>
          <a:p>
            <a:pPr algn="just"/>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822810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95233-7D29-2727-EC49-FD8717B682E3}"/>
              </a:ext>
            </a:extLst>
          </p:cNvPr>
          <p:cNvSpPr>
            <a:spLocks noGrp="1"/>
          </p:cNvSpPr>
          <p:nvPr>
            <p:ph type="title"/>
          </p:nvPr>
        </p:nvSpPr>
        <p:spPr/>
        <p:txBody>
          <a:bodyPr>
            <a:normAutofit fontScale="90000"/>
          </a:bodyPr>
          <a:lstStyle/>
          <a:p>
            <a:pPr algn="ctr"/>
            <a:r>
              <a:rPr lang="en-US" sz="2800" dirty="0" err="1"/>
              <a:t>Vlerësimi</a:t>
            </a:r>
            <a:r>
              <a:rPr lang="en-US" sz="2800" dirty="0"/>
              <a:t> </a:t>
            </a:r>
            <a:r>
              <a:rPr lang="en-US" sz="2800" dirty="0" err="1"/>
              <a:t>i</a:t>
            </a:r>
            <a:r>
              <a:rPr lang="en-US" sz="2800" dirty="0"/>
              <a:t> </a:t>
            </a:r>
            <a:r>
              <a:rPr lang="en-US" sz="2800" dirty="0" err="1"/>
              <a:t>këshillave</a:t>
            </a:r>
            <a:r>
              <a:rPr lang="en-US" sz="2800" dirty="0"/>
              <a:t> </a:t>
            </a:r>
            <a:r>
              <a:rPr lang="en-US" sz="2800" dirty="0" err="1"/>
              <a:t>për</a:t>
            </a:r>
            <a:r>
              <a:rPr lang="en-US" sz="2800" dirty="0"/>
              <a:t> </a:t>
            </a:r>
            <a:r>
              <a:rPr lang="en-US" sz="2800" dirty="0" err="1"/>
              <a:t>pezullimin</a:t>
            </a:r>
            <a:r>
              <a:rPr lang="en-US" sz="2800" dirty="0"/>
              <a:t> </a:t>
            </a:r>
            <a:r>
              <a:rPr lang="en-US" sz="2800" dirty="0" err="1"/>
              <a:t>nga</a:t>
            </a:r>
            <a:r>
              <a:rPr lang="en-US" sz="2800" dirty="0"/>
              <a:t> </a:t>
            </a:r>
            <a:r>
              <a:rPr lang="en-US" sz="2800" dirty="0" err="1"/>
              <a:t>detyra</a:t>
            </a:r>
            <a:r>
              <a:rPr lang="en-US" sz="2800" dirty="0"/>
              <a:t> </a:t>
            </a:r>
            <a:r>
              <a:rPr lang="en-US" sz="2800" dirty="0" err="1"/>
              <a:t>të</a:t>
            </a:r>
            <a:r>
              <a:rPr lang="en-US" sz="2800" dirty="0"/>
              <a:t> </a:t>
            </a:r>
            <a:r>
              <a:rPr lang="en-US" sz="2800" dirty="0" err="1"/>
              <a:t>magjistratit</a:t>
            </a:r>
            <a:r>
              <a:rPr lang="en-US" sz="2800" dirty="0"/>
              <a:t> </a:t>
            </a:r>
            <a:r>
              <a:rPr lang="en-US" sz="2800" dirty="0" err="1"/>
              <a:t>gjatë</a:t>
            </a:r>
            <a:r>
              <a:rPr lang="en-US" sz="2800" dirty="0"/>
              <a:t> </a:t>
            </a:r>
            <a:r>
              <a:rPr lang="en-US" sz="2800" dirty="0" err="1"/>
              <a:t>procesit</a:t>
            </a:r>
            <a:r>
              <a:rPr lang="en-US" sz="2800" dirty="0"/>
              <a:t> </a:t>
            </a:r>
            <a:r>
              <a:rPr lang="en-US" sz="2800" dirty="0" err="1"/>
              <a:t>disiplinor</a:t>
            </a:r>
            <a:r>
              <a:rPr lang="en-US" sz="2800" dirty="0"/>
              <a:t>, </a:t>
            </a:r>
            <a:r>
              <a:rPr lang="en-US" sz="2800" dirty="0" err="1"/>
              <a:t>neni</a:t>
            </a:r>
            <a:r>
              <a:rPr lang="en-US" sz="2800" dirty="0"/>
              <a:t> 152 I </a:t>
            </a:r>
            <a:r>
              <a:rPr lang="en-US" sz="2800" dirty="0" err="1"/>
              <a:t>ligjit</a:t>
            </a:r>
            <a:r>
              <a:rPr lang="en-US" sz="2800" dirty="0"/>
              <a:t> nr. 96/2016</a:t>
            </a:r>
          </a:p>
        </p:txBody>
      </p:sp>
      <p:sp>
        <p:nvSpPr>
          <p:cNvPr id="3" name="Content Placeholder 2">
            <a:extLst>
              <a:ext uri="{FF2B5EF4-FFF2-40B4-BE49-F238E27FC236}">
                <a16:creationId xmlns:a16="http://schemas.microsoft.com/office/drawing/2014/main" id="{F34E5F1C-8F8A-DEFB-B4B0-E39D8B31F752}"/>
              </a:ext>
            </a:extLst>
          </p:cNvPr>
          <p:cNvSpPr>
            <a:spLocks noGrp="1"/>
          </p:cNvSpPr>
          <p:nvPr>
            <p:ph idx="1"/>
          </p:nvPr>
        </p:nvSpPr>
        <p:spPr/>
        <p:txBody>
          <a:bodyPr>
            <a:normAutofit/>
          </a:bodyPr>
          <a:lstStyle/>
          <a:p>
            <a:pPr marL="0" marR="0" indent="0" algn="just">
              <a:lnSpc>
                <a:spcPct val="150000"/>
              </a:lnSpc>
              <a:spcAft>
                <a:spcPts val="1000"/>
              </a:spcAft>
              <a:buNone/>
            </a:pPr>
            <a:r>
              <a:rPr lang="en-US" sz="1050" b="1" i="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sq-AL" sz="1050" b="1" i="1" dirty="0">
                <a:effectLst/>
                <a:latin typeface="Times New Roman" panose="02020603050405020304" pitchFamily="18" charset="0"/>
                <a:ea typeface="Times New Roman" panose="02020603050405020304" pitchFamily="18" charset="0"/>
                <a:cs typeface="Times New Roman" panose="02020603050405020304" pitchFamily="18" charset="0"/>
              </a:rPr>
              <a:t>Kur ka dyshim të arsyeshëm </a:t>
            </a:r>
            <a:r>
              <a:rPr lang="sq-AL" sz="1050" b="1" i="1" u="sng" dirty="0">
                <a:effectLst/>
                <a:latin typeface="Times New Roman" panose="02020603050405020304" pitchFamily="18" charset="0"/>
                <a:ea typeface="Times New Roman" panose="02020603050405020304" pitchFamily="18" charset="0"/>
                <a:cs typeface="Times New Roman" panose="02020603050405020304" pitchFamily="18" charset="0"/>
              </a:rPr>
              <a:t>se vazhdimi i magjistratit në detyrë dëmton rezultatin e procedimit disiplinor, pengon konkluzionin e tij të drejtë ose të rregullt</a:t>
            </a:r>
            <a:r>
              <a:rPr lang="sq-AL" sz="1050" b="1" i="1" dirty="0">
                <a:effectLst/>
                <a:latin typeface="Times New Roman" panose="02020603050405020304" pitchFamily="18" charset="0"/>
                <a:ea typeface="Times New Roman" panose="02020603050405020304" pitchFamily="18" charset="0"/>
                <a:cs typeface="Times New Roman" panose="02020603050405020304" pitchFamily="18" charset="0"/>
              </a:rPr>
              <a:t>, ose diskrediton rëndë figurën dhe pozitën e magjistratit, Inspektori i Lartë i Drejtësisë kryen menjëherë një hetim paraprak për të verifikuar besueshmërinë e burimit të informacionit, sipas nenit 124, të këtij ligji, ose ankesës së paraqitur nga subjektet e përcaktuara në nenin 119 të këtij ligji. Kur Inspektori i Lartë i Drejtësisë krijon bindjen se burimi i informacionit ose ankesa është e besueshme, brenda 3 ditëve nga marrja e ankesës ose nga momenti që ka marrë dijeni për shkeljen e pretenduar, i paraqet Këshillit përkatës raport të arsyetuar, bazuar në faktet dhe provat e mbledhura deri në atë moment për fillimin e një procedimi disiplinor dhe kërkesën për pezullimin e magjistratit nga detyra. </a:t>
            </a:r>
            <a:endParaRPr lang="en-US" sz="1050" b="1"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gn="just">
              <a:lnSpc>
                <a:spcPct val="150000"/>
              </a:lnSpc>
              <a:spcAft>
                <a:spcPts val="1000"/>
              </a:spcAft>
              <a:buNone/>
            </a:pPr>
            <a:r>
              <a:rPr lang="sq-AL" sz="1050" b="1" i="1" dirty="0">
                <a:effectLst/>
                <a:latin typeface="Times New Roman" panose="02020603050405020304" pitchFamily="18" charset="0"/>
                <a:ea typeface="Times New Roman" panose="02020603050405020304" pitchFamily="18" charset="0"/>
                <a:cs typeface="Times New Roman" panose="02020603050405020304" pitchFamily="18" charset="0"/>
              </a:rPr>
              <a:t>2. Këshilli, për rastet e parashikuara në pikën 1, të këtij neni, ose në nenin 138, të këtij ligji, pezullon magjistratin nga detyra, </a:t>
            </a:r>
            <a:r>
              <a:rPr lang="sq-AL" sz="1050" b="1" i="1" u="sng" dirty="0">
                <a:effectLst/>
                <a:latin typeface="Times New Roman" panose="02020603050405020304" pitchFamily="18" charset="0"/>
                <a:ea typeface="Times New Roman" panose="02020603050405020304" pitchFamily="18" charset="0"/>
                <a:cs typeface="Times New Roman" panose="02020603050405020304" pitchFamily="18" charset="0"/>
              </a:rPr>
              <a:t>kur vazhdimi i magjistratit në detyrë dëmton rezultatin e procedimit disiplinor, pengon konkluzionin e tij të drejtë ose të rregullt,</a:t>
            </a:r>
            <a:r>
              <a:rPr lang="sq-AL" sz="1050" b="1" i="1" dirty="0">
                <a:effectLst/>
                <a:latin typeface="Times New Roman" panose="02020603050405020304" pitchFamily="18" charset="0"/>
                <a:ea typeface="Times New Roman" panose="02020603050405020304" pitchFamily="18" charset="0"/>
                <a:cs typeface="Times New Roman" panose="02020603050405020304" pitchFamily="18" charset="0"/>
              </a:rPr>
              <a:t> ose diskrediton rëndë figurën dhe pozitën e magjistratit. Këshilli mund të kërkojë, informacion mbi shkeljen e pretenduar pranë çdo institucioni publik ose subjekti privat. Në rastin e procedimit disiplinor, sipas pikës 1, të këtij neni, Këshilli vendos menjëherë, por jo më vonë se tre ditë nga data e paraqitjes së kërkesës, duke i dhënë mundësinë magjistratit për të parashtruar argumentet e tij në mbledhjen e Këshillit. </a:t>
            </a:r>
            <a:endParaRPr lang="en-US" sz="105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50000"/>
              </a:lnSpc>
              <a:spcAft>
                <a:spcPts val="1000"/>
              </a:spcAft>
              <a:buNone/>
            </a:pPr>
            <a:r>
              <a:rPr lang="sq-AL" sz="1050" b="1" i="1" dirty="0">
                <a:effectLst/>
                <a:latin typeface="Times New Roman" panose="02020603050405020304" pitchFamily="18" charset="0"/>
                <a:ea typeface="Times New Roman" panose="02020603050405020304" pitchFamily="18" charset="0"/>
                <a:cs typeface="Times New Roman" panose="02020603050405020304" pitchFamily="18" charset="0"/>
              </a:rPr>
              <a:t>3. Pezullimi, sipas këtij neni, zgjat deri në marrjen e një vendimi përfundimtar nga Këshilli mbi kërkesën për procedim disiplinor, me përjashtim të rastit kur Këshilli vendos të revokojë pezullimin, sipas nenit 156 të këtij ligji. </a:t>
            </a:r>
            <a:endParaRPr lang="en-US" sz="1050" dirty="0"/>
          </a:p>
        </p:txBody>
      </p:sp>
    </p:spTree>
    <p:extLst>
      <p:ext uri="{BB962C8B-B14F-4D97-AF65-F5344CB8AC3E}">
        <p14:creationId xmlns:p14="http://schemas.microsoft.com/office/powerpoint/2010/main" val="1764026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E43D9-EFA9-09BA-E789-4C44FD7B7E14}"/>
              </a:ext>
            </a:extLst>
          </p:cNvPr>
          <p:cNvSpPr>
            <a:spLocks noGrp="1"/>
          </p:cNvSpPr>
          <p:nvPr>
            <p:ph type="title"/>
          </p:nvPr>
        </p:nvSpPr>
        <p:spPr/>
        <p:txBody>
          <a:bodyPr/>
          <a:lstStyle/>
          <a:p>
            <a:r>
              <a:rPr lang="en-US" dirty="0" err="1"/>
              <a:t>Vendimi</a:t>
            </a:r>
            <a:r>
              <a:rPr lang="en-US" dirty="0"/>
              <a:t> nr. 66, </a:t>
            </a:r>
            <a:r>
              <a:rPr lang="en-US" dirty="0" err="1"/>
              <a:t>datë</a:t>
            </a:r>
            <a:r>
              <a:rPr lang="en-US" dirty="0"/>
              <a:t> 04.10.2021 </a:t>
            </a:r>
            <a:r>
              <a:rPr lang="en-US" dirty="0" err="1"/>
              <a:t>i</a:t>
            </a:r>
            <a:r>
              <a:rPr lang="en-US" dirty="0"/>
              <a:t> GJAA</a:t>
            </a:r>
          </a:p>
        </p:txBody>
      </p:sp>
      <p:sp>
        <p:nvSpPr>
          <p:cNvPr id="3" name="Content Placeholder 2">
            <a:extLst>
              <a:ext uri="{FF2B5EF4-FFF2-40B4-BE49-F238E27FC236}">
                <a16:creationId xmlns:a16="http://schemas.microsoft.com/office/drawing/2014/main" id="{B691F29E-882F-50C8-8521-8E9248A80F66}"/>
              </a:ext>
            </a:extLst>
          </p:cNvPr>
          <p:cNvSpPr>
            <a:spLocks noGrp="1"/>
          </p:cNvSpPr>
          <p:nvPr>
            <p:ph idx="1"/>
          </p:nvPr>
        </p:nvSpPr>
        <p:spPr/>
        <p:txBody>
          <a:bodyPr>
            <a:normAutofit/>
          </a:bodyPr>
          <a:lstStyle/>
          <a:p>
            <a:pPr algn="just"/>
            <a:r>
              <a:rPr lang="sq-AL" sz="1800" dirty="0">
                <a:effectLst/>
                <a:latin typeface="Times New Roman" panose="02020603050405020304" pitchFamily="18" charset="0"/>
                <a:ea typeface="Times New Roman" panose="02020603050405020304" pitchFamily="18" charset="0"/>
              </a:rPr>
              <a:t>Gjykata vlerëson se është në kompetencën dhe diskrecionin e KLGJ-së që të çmojë në tërësi çdo indicie dhe çdo provë lidhur me rrethanat e çështjes, vlerësimi i të cilave nga ana tjetër do të çojë në një vendimmarrje që do të zgjidhë çështjen në mënyrë përfundimtare, në përmbyllje të procedimit disiplinor që ka filluar dhe po vijon ndaj magjistrates. Kjo është dhe arsyeja që KLGJ nuk është mjaftuar vetëm me marrjen e masës provizore të pezullimit nga detyra të magjistrates, por ka kërkuar hetim administrativ të mëtejshëm nga ILD-ja duke i lënë kësaj të fundit edhe detyrat përkatëse. Me marrjen e masës provizore të pezullimit nga detyra, referuar arsyetimit të vendimit nr. 240, datë 07.06.2021 objekt gjykimi, KLGJ nuk ka paragjykuar themelin e procedimit disiplinor, por në mënyrë të arsyeshme dhe të përligjur, ka synuar që realizimi i një hetimi tërësor dhe gjithpërfshirës disiplinor, të mos kompromentohet nga statusi që paditësja ka si gjyqtare</a:t>
            </a:r>
            <a:r>
              <a:rPr lang="en-US" sz="1800" dirty="0">
                <a:effectLst/>
                <a:latin typeface="Times New Roman" panose="02020603050405020304" pitchFamily="18" charset="0"/>
                <a:ea typeface="Times New Roman" panose="02020603050405020304" pitchFamily="18" charset="0"/>
              </a:rPr>
              <a:t>…</a:t>
            </a:r>
            <a:endParaRPr lang="en-US" dirty="0"/>
          </a:p>
        </p:txBody>
      </p:sp>
    </p:spTree>
    <p:extLst>
      <p:ext uri="{BB962C8B-B14F-4D97-AF65-F5344CB8AC3E}">
        <p14:creationId xmlns:p14="http://schemas.microsoft.com/office/powerpoint/2010/main" val="1578984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74836-B4DF-288B-2EE6-47897E78F2C8}"/>
              </a:ext>
            </a:extLst>
          </p:cNvPr>
          <p:cNvSpPr>
            <a:spLocks noGrp="1"/>
          </p:cNvSpPr>
          <p:nvPr>
            <p:ph type="title"/>
          </p:nvPr>
        </p:nvSpPr>
        <p:spPr/>
        <p:txBody>
          <a:bodyPr>
            <a:normAutofit fontScale="90000"/>
          </a:bodyPr>
          <a:lstStyle/>
          <a:p>
            <a:r>
              <a:rPr lang="en-US" dirty="0" err="1"/>
              <a:t>Vlerësimi</a:t>
            </a:r>
            <a:r>
              <a:rPr lang="en-US" dirty="0"/>
              <a:t> </a:t>
            </a:r>
            <a:r>
              <a:rPr lang="en-US" dirty="0" err="1"/>
              <a:t>i</a:t>
            </a:r>
            <a:r>
              <a:rPr lang="en-US" dirty="0"/>
              <a:t> KLP-</a:t>
            </a:r>
            <a:r>
              <a:rPr lang="en-US" dirty="0" err="1"/>
              <a:t>kandidatë</a:t>
            </a:r>
            <a:r>
              <a:rPr lang="en-US" dirty="0"/>
              <a:t> </a:t>
            </a:r>
            <a:r>
              <a:rPr lang="en-US" dirty="0" err="1"/>
              <a:t>për</a:t>
            </a:r>
            <a:r>
              <a:rPr lang="en-US" dirty="0"/>
              <a:t> </a:t>
            </a:r>
            <a:r>
              <a:rPr lang="en-US" dirty="0" err="1"/>
              <a:t>magjistratë</a:t>
            </a:r>
            <a:r>
              <a:rPr lang="en-US" dirty="0"/>
              <a:t>,</a:t>
            </a:r>
            <a:br>
              <a:rPr lang="en-US" dirty="0"/>
            </a:br>
            <a:r>
              <a:rPr lang="en-US" dirty="0"/>
              <a:t> </a:t>
            </a:r>
            <a:r>
              <a:rPr lang="en-US" dirty="0" err="1"/>
              <a:t>vendim</a:t>
            </a:r>
            <a:r>
              <a:rPr lang="en-US" dirty="0"/>
              <a:t> KAGJL nr. </a:t>
            </a:r>
            <a:r>
              <a:rPr lang="sq-AL" sz="3100" dirty="0">
                <a:effectLst/>
                <a:latin typeface="Times New Roman" panose="02020603050405020304" pitchFamily="18" charset="0"/>
                <a:ea typeface="MS Mincho" panose="02020609040205080304" pitchFamily="49" charset="-128"/>
              </a:rPr>
              <a:t>00-2022- 751 </a:t>
            </a:r>
            <a:r>
              <a:rPr lang="en-US" sz="3100" dirty="0">
                <a:effectLst/>
                <a:latin typeface="Times New Roman" panose="02020603050405020304" pitchFamily="18" charset="0"/>
                <a:ea typeface="MS Mincho" panose="02020609040205080304" pitchFamily="49" charset="-128"/>
              </a:rPr>
              <a:t>, </a:t>
            </a:r>
            <a:r>
              <a:rPr lang="en-US" sz="3100" dirty="0" err="1">
                <a:effectLst/>
                <a:latin typeface="Times New Roman" panose="02020603050405020304" pitchFamily="18" charset="0"/>
                <a:ea typeface="MS Mincho" panose="02020609040205080304" pitchFamily="49" charset="-128"/>
              </a:rPr>
              <a:t>datë</a:t>
            </a:r>
            <a:r>
              <a:rPr lang="en-US" sz="3100" dirty="0">
                <a:effectLst/>
                <a:latin typeface="Times New Roman" panose="02020603050405020304" pitchFamily="18" charset="0"/>
                <a:ea typeface="MS Mincho" panose="02020609040205080304" pitchFamily="49" charset="-128"/>
              </a:rPr>
              <a:t> 25.03.2022</a:t>
            </a:r>
            <a:endParaRPr lang="en-US" sz="3100" dirty="0"/>
          </a:p>
        </p:txBody>
      </p:sp>
      <p:sp>
        <p:nvSpPr>
          <p:cNvPr id="3" name="Content Placeholder 2">
            <a:extLst>
              <a:ext uri="{FF2B5EF4-FFF2-40B4-BE49-F238E27FC236}">
                <a16:creationId xmlns:a16="http://schemas.microsoft.com/office/drawing/2014/main" id="{5E1D5CA3-6064-3C2F-BDB5-ED5FF8060397}"/>
              </a:ext>
            </a:extLst>
          </p:cNvPr>
          <p:cNvSpPr>
            <a:spLocks noGrp="1"/>
          </p:cNvSpPr>
          <p:nvPr>
            <p:ph idx="1"/>
          </p:nvPr>
        </p:nvSpPr>
        <p:spPr/>
        <p:txBody>
          <a:bodyPr/>
          <a:lstStyle/>
          <a:p>
            <a:pPr marL="0" indent="0" algn="just">
              <a:buNone/>
            </a:pPr>
            <a:r>
              <a:rPr lang="en-US" sz="1800" dirty="0">
                <a:effectLst/>
                <a:latin typeface="Times New Roman" panose="02020603050405020304" pitchFamily="18" charset="0"/>
                <a:ea typeface="MS Mincho" panose="02020609040205080304" pitchFamily="49" charset="-128"/>
              </a:rPr>
              <a:t>….</a:t>
            </a:r>
            <a:r>
              <a:rPr lang="sq-AL" sz="1800" dirty="0">
                <a:effectLst/>
                <a:latin typeface="Times New Roman" panose="02020603050405020304" pitchFamily="18" charset="0"/>
                <a:ea typeface="MS Mincho" panose="02020609040205080304" pitchFamily="49" charset="-128"/>
              </a:rPr>
              <a:t>Megjithatë, përcaktuese për interpretimin e saktë të shkronjës d) të nenit 28 mbetet natyra e veprës së kryer, e lidhur me (mos)</a:t>
            </a:r>
            <a:r>
              <a:rPr lang="sq-AL" sz="1800" dirty="0">
                <a:effectLst/>
                <a:latin typeface="Times New Roman" panose="02020603050405020304" pitchFamily="18" charset="0"/>
                <a:ea typeface="Times New Roman" panose="02020603050405020304" pitchFamily="18" charset="0"/>
              </a:rPr>
              <a:t>diskreditimin e figurës së gjyqtarit ose prokurorit</a:t>
            </a:r>
            <a:r>
              <a:rPr lang="sq-AL" sz="1800" dirty="0">
                <a:effectLst/>
                <a:latin typeface="Times New Roman" panose="02020603050405020304" pitchFamily="18" charset="0"/>
                <a:ea typeface="MS Mincho" panose="02020609040205080304" pitchFamily="49" charset="-128"/>
              </a:rPr>
              <a:t>. </a:t>
            </a:r>
            <a:r>
              <a:rPr lang="sq-AL" sz="1800" dirty="0">
                <a:effectLst/>
                <a:latin typeface="Times New Roman" panose="02020603050405020304" pitchFamily="18" charset="0"/>
                <a:ea typeface="Times New Roman" panose="02020603050405020304" pitchFamily="18" charset="0"/>
              </a:rPr>
              <a:t>Kolegji vlerëson se sjellja e parregullt e paditëses nuk cenon rëndë besimin e publikut të gjerë në sistemin e drejtësisë. Kjo vepër penale, që për nga natyra e saj duhet domosdoshmërisht të lidhet me efektin diskreditues të pozitës dhe figurës së magjistratit, nisur nga mënyra e kryerjes, e mos ardhjes së pasojës dhe e momentit të kryerjes (kohë përpara se kandidatja të fitonte konkursin në Shkollën e Magjistraturës), nuk reflekton elemente të një sjelljeje diskretituese të funksionit shtetëror, që mund të përbëjë rrezik për cenimin e interesave shtetërore. Sjellja e paditëses nuk rezulton t’i ketë sjellë ndonjë dëm efektiv të drejtpërdrejtë shtetit, të mirës publike, shoqërisë në përgjithësi, ose individëve në veçanti. Gjithashtu, kjo sjellje nuk dëshmon mangësi eventuale të paditëses në ushtrimin me korrektësi të detyrës ose ndonjë paaftësi profesionale.</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497521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0BB11-AFC1-44E7-A086-B0BF05A069E9}"/>
              </a:ext>
            </a:extLst>
          </p:cNvPr>
          <p:cNvSpPr>
            <a:spLocks noGrp="1"/>
          </p:cNvSpPr>
          <p:nvPr>
            <p:ph type="title"/>
          </p:nvPr>
        </p:nvSpPr>
        <p:spPr/>
        <p:txBody>
          <a:bodyPr/>
          <a:lstStyle/>
          <a:p>
            <a:r>
              <a:rPr lang="en-US" dirty="0" err="1"/>
              <a:t>Parimet</a:t>
            </a:r>
            <a:r>
              <a:rPr lang="en-US" dirty="0"/>
              <a:t> e </a:t>
            </a:r>
            <a:r>
              <a:rPr lang="en-US" dirty="0" err="1"/>
              <a:t>së</a:t>
            </a:r>
            <a:r>
              <a:rPr lang="en-US" dirty="0"/>
              <a:t> </a:t>
            </a:r>
            <a:r>
              <a:rPr lang="en-US" dirty="0" err="1"/>
              <a:t>drejtës</a:t>
            </a:r>
            <a:r>
              <a:rPr lang="en-US" dirty="0"/>
              <a:t> </a:t>
            </a:r>
            <a:r>
              <a:rPr lang="en-US" dirty="0" err="1"/>
              <a:t>në</a:t>
            </a:r>
            <a:r>
              <a:rPr lang="en-US" dirty="0"/>
              <a:t> </a:t>
            </a:r>
            <a:r>
              <a:rPr lang="en-US" dirty="0" err="1"/>
              <a:t>raport</a:t>
            </a:r>
            <a:r>
              <a:rPr lang="en-US" dirty="0"/>
              <a:t> me </a:t>
            </a:r>
            <a:r>
              <a:rPr lang="en-US" dirty="0" err="1"/>
              <a:t>diskrecionin</a:t>
            </a:r>
            <a:endParaRPr lang="en-US" dirty="0"/>
          </a:p>
        </p:txBody>
      </p:sp>
      <p:sp>
        <p:nvSpPr>
          <p:cNvPr id="3" name="Content Placeholder 2">
            <a:extLst>
              <a:ext uri="{FF2B5EF4-FFF2-40B4-BE49-F238E27FC236}">
                <a16:creationId xmlns:a16="http://schemas.microsoft.com/office/drawing/2014/main" id="{6E17A6B6-2EB5-4280-9BD8-141EE424784C}"/>
              </a:ext>
            </a:extLst>
          </p:cNvPr>
          <p:cNvSpPr>
            <a:spLocks noGrp="1"/>
          </p:cNvSpPr>
          <p:nvPr>
            <p:ph idx="1"/>
          </p:nvPr>
        </p:nvSpPr>
        <p:spPr/>
        <p:txBody>
          <a:bodyPr/>
          <a:lstStyle/>
          <a:p>
            <a:pPr algn="just"/>
            <a:r>
              <a:rPr lang="en-US" sz="2000" b="1" dirty="0" err="1"/>
              <a:t>Parimi</a:t>
            </a:r>
            <a:r>
              <a:rPr lang="en-US" sz="2000" b="1" dirty="0"/>
              <a:t> </a:t>
            </a:r>
            <a:r>
              <a:rPr lang="en-US" sz="2000" b="1" dirty="0" err="1"/>
              <a:t>i</a:t>
            </a:r>
            <a:r>
              <a:rPr lang="en-US" sz="2000" b="1" dirty="0"/>
              <a:t> </a:t>
            </a:r>
            <a:r>
              <a:rPr lang="en-US" sz="2000" b="1" dirty="0" err="1"/>
              <a:t>shtetit</a:t>
            </a:r>
            <a:r>
              <a:rPr lang="en-US" sz="2000" b="1" dirty="0"/>
              <a:t> </a:t>
            </a:r>
            <a:r>
              <a:rPr lang="en-US" sz="2000" b="1" dirty="0" err="1"/>
              <a:t>të</a:t>
            </a:r>
            <a:r>
              <a:rPr lang="en-US" sz="2000" b="1" dirty="0"/>
              <a:t> </a:t>
            </a:r>
            <a:r>
              <a:rPr lang="en-US" sz="2000" b="1" dirty="0" err="1"/>
              <a:t>së</a:t>
            </a:r>
            <a:r>
              <a:rPr lang="en-US" sz="2000" b="1" dirty="0"/>
              <a:t> </a:t>
            </a:r>
            <a:r>
              <a:rPr lang="en-US" sz="2000" b="1" dirty="0" err="1"/>
              <a:t>drejtës</a:t>
            </a:r>
            <a:r>
              <a:rPr lang="en-US" sz="2000" b="1" dirty="0"/>
              <a:t>;</a:t>
            </a:r>
          </a:p>
          <a:p>
            <a:pPr algn="just"/>
            <a:r>
              <a:rPr lang="en-US" sz="2000" b="1" dirty="0" err="1"/>
              <a:t>Parimi</a:t>
            </a:r>
            <a:r>
              <a:rPr lang="en-US" sz="2000" b="1" dirty="0"/>
              <a:t> </a:t>
            </a:r>
            <a:r>
              <a:rPr lang="en-US" sz="2000" b="1" dirty="0" err="1"/>
              <a:t>i</a:t>
            </a:r>
            <a:r>
              <a:rPr lang="en-US" sz="2000" b="1" dirty="0"/>
              <a:t> </a:t>
            </a:r>
            <a:r>
              <a:rPr lang="en-US" sz="2000" b="1" dirty="0" err="1"/>
              <a:t>ligjshmërisë</a:t>
            </a:r>
            <a:r>
              <a:rPr lang="en-US" sz="2000" b="1" dirty="0"/>
              <a:t>;</a:t>
            </a:r>
          </a:p>
          <a:p>
            <a:pPr algn="just"/>
            <a:r>
              <a:rPr lang="en-US" sz="2000" b="1" dirty="0" err="1"/>
              <a:t>Parimi</a:t>
            </a:r>
            <a:r>
              <a:rPr lang="en-US" sz="2000" b="1" dirty="0"/>
              <a:t> </a:t>
            </a:r>
            <a:r>
              <a:rPr lang="en-US" sz="2000" b="1" dirty="0" err="1"/>
              <a:t>i</a:t>
            </a:r>
            <a:r>
              <a:rPr lang="en-US" sz="2000" b="1" dirty="0"/>
              <a:t> </a:t>
            </a:r>
            <a:r>
              <a:rPr lang="en-US" sz="2000" b="1" dirty="0" err="1"/>
              <a:t>procesit</a:t>
            </a:r>
            <a:r>
              <a:rPr lang="en-US" sz="2000" b="1" dirty="0"/>
              <a:t> </a:t>
            </a:r>
            <a:r>
              <a:rPr lang="en-US" sz="2000" b="1" dirty="0" err="1"/>
              <a:t>të</a:t>
            </a:r>
            <a:r>
              <a:rPr lang="en-US" sz="2000" b="1" dirty="0"/>
              <a:t> </a:t>
            </a:r>
            <a:r>
              <a:rPr lang="en-US" sz="2000" b="1" dirty="0" err="1"/>
              <a:t>rregullt</a:t>
            </a:r>
            <a:r>
              <a:rPr lang="en-US" sz="2000" b="1" dirty="0"/>
              <a:t> </a:t>
            </a:r>
            <a:r>
              <a:rPr lang="en-US" sz="2000" b="1" dirty="0" err="1"/>
              <a:t>ligjor</a:t>
            </a:r>
            <a:r>
              <a:rPr lang="en-US" sz="2000" b="1" dirty="0"/>
              <a:t>;</a:t>
            </a:r>
          </a:p>
          <a:p>
            <a:pPr algn="just"/>
            <a:r>
              <a:rPr lang="en-US" sz="2000" b="1" dirty="0" err="1"/>
              <a:t>Parimi</a:t>
            </a:r>
            <a:r>
              <a:rPr lang="en-US" sz="2000" b="1" dirty="0"/>
              <a:t> </a:t>
            </a:r>
            <a:r>
              <a:rPr lang="en-US" sz="2000" b="1" dirty="0" err="1"/>
              <a:t>i</a:t>
            </a:r>
            <a:r>
              <a:rPr lang="en-US" sz="2000" b="1" dirty="0"/>
              <a:t> </a:t>
            </a:r>
            <a:r>
              <a:rPr lang="en-US" sz="2000" b="1" dirty="0" err="1"/>
              <a:t>sigurisë</a:t>
            </a:r>
            <a:r>
              <a:rPr lang="en-US" sz="2000" b="1" dirty="0"/>
              <a:t> </a:t>
            </a:r>
            <a:r>
              <a:rPr lang="en-US" sz="2000" b="1" dirty="0" err="1"/>
              <a:t>juridike</a:t>
            </a:r>
            <a:r>
              <a:rPr lang="en-US" sz="2000" b="1" dirty="0"/>
              <a:t>;</a:t>
            </a:r>
          </a:p>
          <a:p>
            <a:pPr algn="just"/>
            <a:r>
              <a:rPr lang="en-US" sz="2000" b="1" dirty="0" err="1"/>
              <a:t>Parimi</a:t>
            </a:r>
            <a:r>
              <a:rPr lang="en-US" sz="2000" b="1" dirty="0"/>
              <a:t> </a:t>
            </a:r>
            <a:r>
              <a:rPr lang="en-US" sz="2000" b="1" dirty="0" err="1"/>
              <a:t>i</a:t>
            </a:r>
            <a:r>
              <a:rPr lang="en-US" sz="2000" b="1" dirty="0"/>
              <a:t> </a:t>
            </a:r>
            <a:r>
              <a:rPr lang="en-US" sz="2000" b="1" dirty="0" err="1"/>
              <a:t>epërsisë</a:t>
            </a:r>
            <a:r>
              <a:rPr lang="en-US" sz="2000" b="1" dirty="0"/>
              <a:t> </a:t>
            </a:r>
            <a:r>
              <a:rPr lang="en-US" sz="2000" b="1" dirty="0" err="1"/>
              <a:t>së</a:t>
            </a:r>
            <a:r>
              <a:rPr lang="en-US" sz="2000" b="1" dirty="0"/>
              <a:t> </a:t>
            </a:r>
            <a:r>
              <a:rPr lang="en-US" sz="2000" b="1" dirty="0" err="1"/>
              <a:t>ligjit</a:t>
            </a:r>
            <a:r>
              <a:rPr lang="en-US" sz="2000" b="1" dirty="0"/>
              <a:t>;</a:t>
            </a:r>
          </a:p>
          <a:p>
            <a:pPr algn="just"/>
            <a:r>
              <a:rPr lang="en-US" sz="2000" b="1" dirty="0" err="1"/>
              <a:t>Parimi</a:t>
            </a:r>
            <a:r>
              <a:rPr lang="en-US" sz="2000" b="1" dirty="0"/>
              <a:t> </a:t>
            </a:r>
            <a:r>
              <a:rPr lang="en-US" sz="2000" b="1" dirty="0" err="1"/>
              <a:t>i</a:t>
            </a:r>
            <a:r>
              <a:rPr lang="en-US" sz="2000" b="1" dirty="0"/>
              <a:t> </a:t>
            </a:r>
            <a:r>
              <a:rPr lang="sq-AL" sz="2000" b="1" dirty="0"/>
              <a:t>ndarjes</a:t>
            </a:r>
            <a:r>
              <a:rPr lang="en-US" sz="2000" b="1" dirty="0"/>
              <a:t> </a:t>
            </a:r>
            <a:r>
              <a:rPr lang="en-US" sz="2000" b="1" dirty="0" err="1"/>
              <a:t>dhe</a:t>
            </a:r>
            <a:r>
              <a:rPr lang="en-US" sz="2000" b="1" dirty="0"/>
              <a:t> </a:t>
            </a:r>
            <a:r>
              <a:rPr lang="en-US" sz="2000" b="1" dirty="0" err="1"/>
              <a:t>i</a:t>
            </a:r>
            <a:r>
              <a:rPr lang="en-US" sz="2000" b="1" dirty="0"/>
              <a:t> </a:t>
            </a:r>
            <a:r>
              <a:rPr lang="en-US" sz="2000" b="1" dirty="0" err="1"/>
              <a:t>balancimit</a:t>
            </a:r>
            <a:r>
              <a:rPr lang="en-US" sz="2000" b="1" dirty="0"/>
              <a:t> </a:t>
            </a:r>
            <a:r>
              <a:rPr lang="en-US" sz="2000" b="1" dirty="0" err="1"/>
              <a:t>ndërmjet</a:t>
            </a:r>
            <a:r>
              <a:rPr lang="en-US" sz="2000" b="1" dirty="0"/>
              <a:t> </a:t>
            </a:r>
            <a:r>
              <a:rPr lang="en-US" sz="2000" b="1" dirty="0" err="1"/>
              <a:t>pushteteve</a:t>
            </a:r>
            <a:r>
              <a:rPr lang="en-US" sz="2000" b="1" dirty="0"/>
              <a:t>;</a:t>
            </a:r>
          </a:p>
          <a:p>
            <a:pPr algn="just"/>
            <a:r>
              <a:rPr lang="en-US" sz="2000" b="1" dirty="0" err="1"/>
              <a:t>Parimi</a:t>
            </a:r>
            <a:r>
              <a:rPr lang="en-US" sz="2000" b="1" dirty="0"/>
              <a:t> </a:t>
            </a:r>
            <a:r>
              <a:rPr lang="en-US" sz="2000" b="1" dirty="0" err="1"/>
              <a:t>i</a:t>
            </a:r>
            <a:r>
              <a:rPr lang="en-US" sz="2000" b="1" dirty="0"/>
              <a:t> </a:t>
            </a:r>
            <a:r>
              <a:rPr lang="en-US" sz="2000" b="1" dirty="0" err="1"/>
              <a:t>proporcionalitetit</a:t>
            </a:r>
            <a:r>
              <a:rPr lang="en-US" sz="2000" b="1" dirty="0"/>
              <a:t>.</a:t>
            </a:r>
          </a:p>
          <a:p>
            <a:pPr marL="0" indent="0">
              <a:buNone/>
            </a:pPr>
            <a:endParaRPr lang="en-US" dirty="0"/>
          </a:p>
        </p:txBody>
      </p:sp>
    </p:spTree>
    <p:extLst>
      <p:ext uri="{BB962C8B-B14F-4D97-AF65-F5344CB8AC3E}">
        <p14:creationId xmlns:p14="http://schemas.microsoft.com/office/powerpoint/2010/main" val="633897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20126-824A-4735-BDB9-25D6FFF20D8B}"/>
              </a:ext>
            </a:extLst>
          </p:cNvPr>
          <p:cNvSpPr>
            <a:spLocks noGrp="1"/>
          </p:cNvSpPr>
          <p:nvPr>
            <p:ph type="title"/>
          </p:nvPr>
        </p:nvSpPr>
        <p:spPr/>
        <p:txBody>
          <a:bodyPr/>
          <a:lstStyle/>
          <a:p>
            <a:pPr algn="ctr"/>
            <a:r>
              <a:rPr lang="en-US" dirty="0" err="1"/>
              <a:t>Parimet</a:t>
            </a:r>
            <a:r>
              <a:rPr lang="en-US" dirty="0"/>
              <a:t> </a:t>
            </a:r>
            <a:r>
              <a:rPr lang="en-US" dirty="0" err="1"/>
              <a:t>dhe</a:t>
            </a:r>
            <a:r>
              <a:rPr lang="en-US" dirty="0"/>
              <a:t> </a:t>
            </a:r>
            <a:r>
              <a:rPr lang="en-US" dirty="0" err="1"/>
              <a:t>kriteret</a:t>
            </a:r>
            <a:r>
              <a:rPr lang="en-US" dirty="0"/>
              <a:t> e </a:t>
            </a:r>
            <a:r>
              <a:rPr lang="en-US" dirty="0" err="1"/>
              <a:t>kontrollit</a:t>
            </a:r>
            <a:r>
              <a:rPr lang="en-US" dirty="0"/>
              <a:t> </a:t>
            </a:r>
            <a:r>
              <a:rPr lang="en-US" dirty="0" err="1"/>
              <a:t>gjyqësor</a:t>
            </a:r>
            <a:endParaRPr lang="en-US" dirty="0"/>
          </a:p>
        </p:txBody>
      </p:sp>
      <p:sp>
        <p:nvSpPr>
          <p:cNvPr id="3" name="Content Placeholder 2">
            <a:extLst>
              <a:ext uri="{FF2B5EF4-FFF2-40B4-BE49-F238E27FC236}">
                <a16:creationId xmlns:a16="http://schemas.microsoft.com/office/drawing/2014/main" id="{A0D1276A-C2BA-4927-B174-B43304738844}"/>
              </a:ext>
            </a:extLst>
          </p:cNvPr>
          <p:cNvSpPr>
            <a:spLocks noGrp="1"/>
          </p:cNvSpPr>
          <p:nvPr>
            <p:ph idx="1"/>
          </p:nvPr>
        </p:nvSpPr>
        <p:spPr/>
        <p:txBody>
          <a:bodyPr>
            <a:normAutofit/>
          </a:bodyPr>
          <a:lstStyle/>
          <a:p>
            <a:pPr marL="0" indent="0" algn="just">
              <a:buNone/>
            </a:pP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Kontrolli</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gjyqësor</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mbi</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pushtetin</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diskrecionar</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ka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për</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qëllim</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të</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sigurojë</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që</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ky</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pushtet</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të</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ushtrohet</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në</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përputhje</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me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ligjin</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dhe</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parimet</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e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drejtësisë</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duke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shmangur</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keqpërdorimin</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ose</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tejkalimin</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e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tij</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a:t>
            </a:r>
          </a:p>
          <a:p>
            <a:r>
              <a:rPr lang="en-US" sz="1800" dirty="0" err="1">
                <a:solidFill>
                  <a:srgbClr val="1D2228"/>
                </a:solidFill>
                <a:latin typeface="Times New Roman" panose="02020603050405020304" pitchFamily="18" charset="0"/>
                <a:ea typeface="Calibri" panose="020F0502020204030204" pitchFamily="34" charset="0"/>
                <a:cs typeface="Times New Roman" panose="02020603050405020304" pitchFamily="18" charset="0"/>
              </a:rPr>
              <a:t>Ligjshmëria</a:t>
            </a:r>
            <a:r>
              <a:rPr lang="en-US" sz="1800" dirty="0">
                <a:solidFill>
                  <a:srgbClr val="1D2228"/>
                </a:solidFill>
                <a:latin typeface="Times New Roman" panose="02020603050405020304" pitchFamily="18" charset="0"/>
                <a:ea typeface="Calibri" panose="020F0502020204030204" pitchFamily="34" charset="0"/>
                <a:cs typeface="Times New Roman" panose="02020603050405020304" pitchFamily="18" charset="0"/>
              </a:rPr>
              <a:t>;</a:t>
            </a:r>
          </a:p>
          <a:p>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Arsyetueshmëria</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a:t>
            </a:r>
          </a:p>
          <a:p>
            <a:r>
              <a:rPr lang="en-US" sz="1800" dirty="0" err="1">
                <a:solidFill>
                  <a:srgbClr val="1D2228"/>
                </a:solidFill>
                <a:latin typeface="Times New Roman" panose="02020603050405020304" pitchFamily="18" charset="0"/>
                <a:ea typeface="Calibri" panose="020F0502020204030204" pitchFamily="34" charset="0"/>
                <a:cs typeface="Times New Roman" panose="02020603050405020304" pitchFamily="18" charset="0"/>
              </a:rPr>
              <a:t>P</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roporcionaliteti</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a:t>
            </a:r>
          </a:p>
          <a:p>
            <a:r>
              <a:rPr lang="en-US" sz="1800" dirty="0" err="1">
                <a:solidFill>
                  <a:srgbClr val="1D2228"/>
                </a:solidFill>
                <a:latin typeface="Times New Roman" panose="02020603050405020304" pitchFamily="18" charset="0"/>
                <a:ea typeface="Calibri" panose="020F0502020204030204" pitchFamily="34" charset="0"/>
                <a:cs typeface="Times New Roman" panose="02020603050405020304" pitchFamily="18" charset="0"/>
              </a:rPr>
              <a:t>Barazia</a:t>
            </a:r>
            <a:r>
              <a:rPr lang="en-US" sz="1800" dirty="0">
                <a:solidFill>
                  <a:srgbClr val="1D2228"/>
                </a:solidFill>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latin typeface="Times New Roman" panose="02020603050405020304" pitchFamily="18" charset="0"/>
                <a:ea typeface="Calibri" panose="020F0502020204030204" pitchFamily="34" charset="0"/>
                <a:cs typeface="Times New Roman" panose="02020603050405020304" pitchFamily="18" charset="0"/>
              </a:rPr>
              <a:t>dhe</a:t>
            </a:r>
            <a:r>
              <a:rPr lang="en-US" sz="1800" dirty="0">
                <a:solidFill>
                  <a:srgbClr val="1D2228"/>
                </a:solidFill>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latin typeface="Times New Roman" panose="02020603050405020304" pitchFamily="18" charset="0"/>
                <a:ea typeface="Calibri" panose="020F0502020204030204" pitchFamily="34" charset="0"/>
                <a:cs typeface="Times New Roman" panose="02020603050405020304" pitchFamily="18" charset="0"/>
              </a:rPr>
              <a:t>mosdiskriminimi</a:t>
            </a:r>
            <a:r>
              <a:rPr lang="en-US" sz="1800" dirty="0">
                <a:solidFill>
                  <a:srgbClr val="1D2228"/>
                </a:solidFill>
                <a:latin typeface="Times New Roman" panose="02020603050405020304" pitchFamily="18" charset="0"/>
                <a:ea typeface="Calibri" panose="020F0502020204030204" pitchFamily="34" charset="0"/>
                <a:cs typeface="Times New Roman" panose="02020603050405020304" pitchFamily="18" charset="0"/>
              </a:rPr>
              <a:t>;</a:t>
            </a:r>
          </a:p>
          <a:p>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Procesi</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i</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rregullt</a:t>
            </a:r>
            <a:r>
              <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rPr>
              <a:t>ligjor</a:t>
            </a:r>
            <a:r>
              <a:rPr lang="en-US" sz="1800" dirty="0">
                <a:solidFill>
                  <a:srgbClr val="1D2228"/>
                </a:solidFill>
                <a:latin typeface="Times New Roman" panose="02020603050405020304" pitchFamily="18" charset="0"/>
                <a:ea typeface="Calibri" panose="020F0502020204030204" pitchFamily="34" charset="0"/>
                <a:cs typeface="Times New Roman" panose="02020603050405020304" pitchFamily="18" charset="0"/>
              </a:rPr>
              <a:t>;….</a:t>
            </a:r>
            <a:endPar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1800" dirty="0">
              <a:solidFill>
                <a:srgbClr val="1D2228"/>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95821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ECDC6-8ED5-4A12-A23E-A5E1D5C4C4D0}"/>
              </a:ext>
            </a:extLst>
          </p:cNvPr>
          <p:cNvSpPr>
            <a:spLocks noGrp="1"/>
          </p:cNvSpPr>
          <p:nvPr>
            <p:ph type="title"/>
          </p:nvPr>
        </p:nvSpPr>
        <p:spPr/>
        <p:txBody>
          <a:bodyPr/>
          <a:lstStyle/>
          <a:p>
            <a:r>
              <a:rPr lang="en-US" dirty="0"/>
              <a:t>Kodi </a:t>
            </a:r>
            <a:r>
              <a:rPr lang="en-US" dirty="0" err="1"/>
              <a:t>i</a:t>
            </a:r>
            <a:r>
              <a:rPr lang="en-US" dirty="0"/>
              <a:t> </a:t>
            </a:r>
            <a:r>
              <a:rPr lang="en-US" dirty="0" err="1"/>
              <a:t>Procedurave</a:t>
            </a:r>
            <a:r>
              <a:rPr lang="en-US" dirty="0"/>
              <a:t> Administrative</a:t>
            </a:r>
          </a:p>
        </p:txBody>
      </p:sp>
      <p:sp>
        <p:nvSpPr>
          <p:cNvPr id="3" name="Content Placeholder 2">
            <a:extLst>
              <a:ext uri="{FF2B5EF4-FFF2-40B4-BE49-F238E27FC236}">
                <a16:creationId xmlns:a16="http://schemas.microsoft.com/office/drawing/2014/main" id="{D8BC1DAF-AD5E-4871-8451-0C84D30AA8EA}"/>
              </a:ext>
            </a:extLst>
          </p:cNvPr>
          <p:cNvSpPr>
            <a:spLocks noGrp="1"/>
          </p:cNvSpPr>
          <p:nvPr>
            <p:ph idx="1"/>
          </p:nvPr>
        </p:nvSpPr>
        <p:spPr/>
        <p:txBody>
          <a:bodyPr>
            <a:normAutofit/>
          </a:bodyPr>
          <a:lstStyle/>
          <a:p>
            <a:pPr algn="just"/>
            <a:r>
              <a:rPr lang="en-US" b="1" dirty="0" err="1"/>
              <a:t>Parimi</a:t>
            </a:r>
            <a:r>
              <a:rPr lang="en-US" b="1" dirty="0"/>
              <a:t> </a:t>
            </a:r>
            <a:r>
              <a:rPr lang="en-US" b="1" dirty="0" err="1"/>
              <a:t>i</a:t>
            </a:r>
            <a:r>
              <a:rPr lang="en-US" b="1" dirty="0"/>
              <a:t> </a:t>
            </a:r>
            <a:r>
              <a:rPr lang="en-US" b="1" dirty="0" err="1"/>
              <a:t>ushtrimit</a:t>
            </a:r>
            <a:r>
              <a:rPr lang="en-US" b="1" dirty="0"/>
              <a:t> </a:t>
            </a:r>
            <a:r>
              <a:rPr lang="en-US" b="1" dirty="0" err="1"/>
              <a:t>të</a:t>
            </a:r>
            <a:r>
              <a:rPr lang="en-US" b="1" dirty="0"/>
              <a:t> </a:t>
            </a:r>
            <a:r>
              <a:rPr lang="en-US" b="1" dirty="0" err="1"/>
              <a:t>ligjshëm</a:t>
            </a:r>
            <a:r>
              <a:rPr lang="en-US" b="1" dirty="0"/>
              <a:t> </a:t>
            </a:r>
            <a:r>
              <a:rPr lang="en-US" b="1" dirty="0" err="1"/>
              <a:t>të</a:t>
            </a:r>
            <a:r>
              <a:rPr lang="en-US" b="1" dirty="0"/>
              <a:t> </a:t>
            </a:r>
            <a:r>
              <a:rPr lang="en-US" b="1" dirty="0" err="1"/>
              <a:t>diskrecionit</a:t>
            </a:r>
            <a:r>
              <a:rPr lang="en-US" b="1" dirty="0"/>
              <a:t>(</a:t>
            </a:r>
            <a:r>
              <a:rPr lang="en-US" b="1" dirty="0" err="1"/>
              <a:t>neni</a:t>
            </a:r>
            <a:r>
              <a:rPr lang="en-US" b="1" dirty="0"/>
              <a:t> 11):</a:t>
            </a:r>
          </a:p>
          <a:p>
            <a:pPr>
              <a:buNone/>
            </a:pPr>
            <a:r>
              <a:rPr lang="en-US" dirty="0"/>
              <a:t>-</a:t>
            </a:r>
            <a:r>
              <a:rPr lang="sq-AL" dirty="0"/>
              <a:t> </a:t>
            </a:r>
            <a:r>
              <a:rPr lang="en-US" dirty="0"/>
              <a:t>	</a:t>
            </a:r>
            <a:r>
              <a:rPr lang="sq-AL" dirty="0"/>
              <a:t>është i parashikuar me ligj;</a:t>
            </a:r>
          </a:p>
          <a:p>
            <a:pPr>
              <a:buNone/>
            </a:pPr>
            <a:r>
              <a:rPr lang="sq-AL" dirty="0"/>
              <a:t>-</a:t>
            </a:r>
            <a:r>
              <a:rPr lang="en-US" dirty="0"/>
              <a:t>	</a:t>
            </a:r>
            <a:r>
              <a:rPr lang="sq-AL" dirty="0"/>
              <a:t>nuk tejkalon kufijtë e ligjit; </a:t>
            </a:r>
          </a:p>
          <a:p>
            <a:pPr algn="just">
              <a:buNone/>
            </a:pPr>
            <a:r>
              <a:rPr lang="sq-AL" dirty="0"/>
              <a:t>-</a:t>
            </a:r>
            <a:r>
              <a:rPr lang="en-US" dirty="0"/>
              <a:t>	</a:t>
            </a:r>
            <a:r>
              <a:rPr lang="sq-AL" dirty="0"/>
              <a:t>nuk tejkalon objektivat ligjore në kuptimin që zgjedhja e organit është bërë vetëm për të arritur objektivin për të cilin është lejuar diskrecioni me ligj; </a:t>
            </a:r>
          </a:p>
          <a:p>
            <a:pPr>
              <a:buNone/>
            </a:pPr>
            <a:r>
              <a:rPr lang="sq-AL" dirty="0"/>
              <a:t>-</a:t>
            </a:r>
            <a:r>
              <a:rPr lang="en-US" dirty="0"/>
              <a:t>	</a:t>
            </a:r>
            <a:r>
              <a:rPr lang="sq-AL" dirty="0"/>
              <a:t>zgjedhja e organit është në përputhje me parimet e Kodit të Procedurave Administrative;</a:t>
            </a:r>
          </a:p>
          <a:p>
            <a:pPr algn="just">
              <a:buNone/>
            </a:pPr>
            <a:r>
              <a:rPr lang="sq-AL" dirty="0"/>
              <a:t>-</a:t>
            </a:r>
            <a:r>
              <a:rPr lang="en-US" dirty="0"/>
              <a:t>	</a:t>
            </a:r>
            <a:r>
              <a:rPr lang="sq-AL" dirty="0"/>
              <a:t>nuk ka </a:t>
            </a:r>
            <a:r>
              <a:rPr lang="en-US" dirty="0" err="1"/>
              <a:t>shmangie</a:t>
            </a:r>
            <a:r>
              <a:rPr lang="en-US" dirty="0"/>
              <a:t> </a:t>
            </a:r>
            <a:r>
              <a:rPr lang="en-US" dirty="0" err="1"/>
              <a:t>të</a:t>
            </a:r>
            <a:r>
              <a:rPr lang="en-US" dirty="0"/>
              <a:t> </a:t>
            </a:r>
            <a:r>
              <a:rPr lang="en-US" dirty="0" err="1"/>
              <a:t>pajustifikuar</a:t>
            </a:r>
            <a:r>
              <a:rPr lang="sq-AL" dirty="0"/>
              <a:t> nga zgjedhja e bërë në raste të njëjta apo të ngjashme. </a:t>
            </a:r>
          </a:p>
          <a:p>
            <a:pPr algn="just"/>
            <a:r>
              <a:rPr lang="sq-AL" dirty="0"/>
              <a:t>Të gjitha kushtet ligjore të lartëcituara duhet të përmbushen në mënyrë kumulative. </a:t>
            </a:r>
          </a:p>
          <a:p>
            <a:endParaRPr lang="en-US" dirty="0"/>
          </a:p>
        </p:txBody>
      </p:sp>
    </p:spTree>
    <p:extLst>
      <p:ext uri="{BB962C8B-B14F-4D97-AF65-F5344CB8AC3E}">
        <p14:creationId xmlns:p14="http://schemas.microsoft.com/office/powerpoint/2010/main" val="567913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4D475-4EC4-4F3B-AC26-AFC6AE4A6E0E}"/>
              </a:ext>
            </a:extLst>
          </p:cNvPr>
          <p:cNvSpPr>
            <a:spLocks noGrp="1"/>
          </p:cNvSpPr>
          <p:nvPr>
            <p:ph type="title"/>
          </p:nvPr>
        </p:nvSpPr>
        <p:spPr/>
        <p:txBody>
          <a:bodyPr/>
          <a:lstStyle/>
          <a:p>
            <a:r>
              <a:rPr lang="en-US" dirty="0" err="1"/>
              <a:t>Parimi</a:t>
            </a:r>
            <a:r>
              <a:rPr lang="en-US" dirty="0"/>
              <a:t> </a:t>
            </a:r>
            <a:r>
              <a:rPr lang="en-US" dirty="0" err="1"/>
              <a:t>i</a:t>
            </a:r>
            <a:r>
              <a:rPr lang="en-US" dirty="0"/>
              <a:t> </a:t>
            </a:r>
            <a:r>
              <a:rPr lang="en-US" dirty="0" err="1"/>
              <a:t>proporcionalitetit</a:t>
            </a:r>
            <a:r>
              <a:rPr lang="en-US" dirty="0"/>
              <a:t>(</a:t>
            </a:r>
            <a:r>
              <a:rPr lang="en-US" dirty="0" err="1"/>
              <a:t>neni</a:t>
            </a:r>
            <a:r>
              <a:rPr lang="en-US" dirty="0"/>
              <a:t> 12)</a:t>
            </a:r>
          </a:p>
        </p:txBody>
      </p:sp>
      <p:sp>
        <p:nvSpPr>
          <p:cNvPr id="3" name="Content Placeholder 2">
            <a:extLst>
              <a:ext uri="{FF2B5EF4-FFF2-40B4-BE49-F238E27FC236}">
                <a16:creationId xmlns:a16="http://schemas.microsoft.com/office/drawing/2014/main" id="{1F38CA42-2A1E-4CD8-8029-59D893659DEB}"/>
              </a:ext>
            </a:extLst>
          </p:cNvPr>
          <p:cNvSpPr>
            <a:spLocks noGrp="1"/>
          </p:cNvSpPr>
          <p:nvPr>
            <p:ph idx="1"/>
          </p:nvPr>
        </p:nvSpPr>
        <p:spPr/>
        <p:txBody>
          <a:bodyPr>
            <a:normAutofit/>
          </a:bodyPr>
          <a:lstStyle/>
          <a:p>
            <a:pPr>
              <a:buNone/>
            </a:pPr>
            <a:r>
              <a:rPr lang="sq-AL" dirty="0"/>
              <a:t>Çdo veprim administrativ, i cili, për arsye të mbrojtjes së interesit publik ose të të drejtave të të tjerëve, mund të kufizojë një të drejtë individuale, ose mund të cenojë interesa legjitimë, zhvillohet në përputhje me parimin e proporcionalitetit. </a:t>
            </a:r>
          </a:p>
          <a:p>
            <a:pPr>
              <a:buNone/>
            </a:pPr>
            <a:r>
              <a:rPr lang="sq-AL" dirty="0"/>
              <a:t>2. Veprimi administrativ është në përputhje me parimin e proporcionalitetit vetëm kur ky veprim është: </a:t>
            </a:r>
          </a:p>
          <a:p>
            <a:r>
              <a:rPr lang="sq-AL" dirty="0"/>
              <a:t>a) </a:t>
            </a:r>
            <a:r>
              <a:rPr lang="sq-AL" b="1" i="1" dirty="0"/>
              <a:t>i nevojshëm </a:t>
            </a:r>
            <a:r>
              <a:rPr lang="sq-AL" dirty="0"/>
              <a:t>për të arritur qëllimin e përcaktuar me ligj dhe e arrin atë me mjetet dhe masat që cenojnë më pak të drejtat apo interesat legjitimë të palës; </a:t>
            </a:r>
          </a:p>
          <a:p>
            <a:r>
              <a:rPr lang="sq-AL" dirty="0"/>
              <a:t>b) </a:t>
            </a:r>
            <a:r>
              <a:rPr lang="sq-AL" b="1" i="1" dirty="0"/>
              <a:t>i përshtatshëm </a:t>
            </a:r>
            <a:r>
              <a:rPr lang="sq-AL" dirty="0"/>
              <a:t>për të arritur qëllimin e parashikuar në ligj; dhe </a:t>
            </a:r>
          </a:p>
          <a:p>
            <a:r>
              <a:rPr lang="sq-AL" dirty="0"/>
              <a:t>c) në përpjesëtim </a:t>
            </a:r>
            <a:r>
              <a:rPr lang="sq-AL" b="1" i="1" dirty="0"/>
              <a:t>të drejtë </a:t>
            </a:r>
            <a:r>
              <a:rPr lang="sq-AL" dirty="0"/>
              <a:t>me nevojën që e ka diktuar atë”</a:t>
            </a:r>
            <a:endParaRPr lang="en-US" dirty="0"/>
          </a:p>
        </p:txBody>
      </p:sp>
    </p:spTree>
    <p:extLst>
      <p:ext uri="{BB962C8B-B14F-4D97-AF65-F5344CB8AC3E}">
        <p14:creationId xmlns:p14="http://schemas.microsoft.com/office/powerpoint/2010/main" val="3073137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0D0D6-ED9F-4C96-AC38-B942EA5542E3}"/>
              </a:ext>
            </a:extLst>
          </p:cNvPr>
          <p:cNvSpPr>
            <a:spLocks noGrp="1"/>
          </p:cNvSpPr>
          <p:nvPr>
            <p:ph type="title"/>
          </p:nvPr>
        </p:nvSpPr>
        <p:spPr/>
        <p:txBody>
          <a:bodyPr/>
          <a:lstStyle/>
          <a:p>
            <a:r>
              <a:rPr lang="en-US" dirty="0" err="1"/>
              <a:t>Kufijtë</a:t>
            </a:r>
            <a:r>
              <a:rPr lang="en-US" dirty="0"/>
              <a:t> e </a:t>
            </a:r>
            <a:r>
              <a:rPr lang="en-US" dirty="0" err="1"/>
              <a:t>shqyrtimit</a:t>
            </a:r>
            <a:r>
              <a:rPr lang="en-US" dirty="0"/>
              <a:t> </a:t>
            </a:r>
            <a:r>
              <a:rPr lang="en-US" dirty="0" err="1"/>
              <a:t>të</a:t>
            </a:r>
            <a:r>
              <a:rPr lang="en-US" dirty="0"/>
              <a:t> </a:t>
            </a:r>
            <a:r>
              <a:rPr lang="en-US" dirty="0" err="1"/>
              <a:t>çështjes</a:t>
            </a:r>
            <a:r>
              <a:rPr lang="en-US" dirty="0"/>
              <a:t> </a:t>
            </a:r>
            <a:r>
              <a:rPr lang="en-US" dirty="0" err="1"/>
              <a:t>sipas</a:t>
            </a:r>
            <a:r>
              <a:rPr lang="en-US" dirty="0"/>
              <a:t> </a:t>
            </a:r>
            <a:r>
              <a:rPr lang="en-US" dirty="0" err="1"/>
              <a:t>nenit</a:t>
            </a:r>
            <a:r>
              <a:rPr lang="en-US" dirty="0"/>
              <a:t> 37 </a:t>
            </a:r>
            <a:r>
              <a:rPr lang="en-US" dirty="0" err="1"/>
              <a:t>të</a:t>
            </a:r>
            <a:r>
              <a:rPr lang="en-US" dirty="0"/>
              <a:t> </a:t>
            </a:r>
            <a:r>
              <a:rPr lang="en-US" dirty="0" err="1"/>
              <a:t>ligjit</a:t>
            </a:r>
            <a:r>
              <a:rPr lang="en-US" dirty="0"/>
              <a:t> nr. 49/2012</a:t>
            </a:r>
          </a:p>
        </p:txBody>
      </p:sp>
      <p:sp>
        <p:nvSpPr>
          <p:cNvPr id="3" name="Content Placeholder 2">
            <a:extLst>
              <a:ext uri="{FF2B5EF4-FFF2-40B4-BE49-F238E27FC236}">
                <a16:creationId xmlns:a16="http://schemas.microsoft.com/office/drawing/2014/main" id="{49BE96F9-D291-4383-928B-8C8EA443C8F7}"/>
              </a:ext>
            </a:extLst>
          </p:cNvPr>
          <p:cNvSpPr>
            <a:spLocks noGrp="1"/>
          </p:cNvSpPr>
          <p:nvPr>
            <p:ph idx="1"/>
          </p:nvPr>
        </p:nvSpPr>
        <p:spPr/>
        <p:txBody>
          <a:bodyPr>
            <a:normAutofit fontScale="92500" lnSpcReduction="10000"/>
          </a:bodyPr>
          <a:lstStyle/>
          <a:p>
            <a:pPr algn="just">
              <a:buNone/>
            </a:pPr>
            <a:r>
              <a:rPr lang="en-US" sz="2000" dirty="0"/>
              <a:t>	</a:t>
            </a:r>
            <a:r>
              <a:rPr lang="sq-AL" sz="2000" dirty="0"/>
              <a:t>Në rastin kur </a:t>
            </a:r>
            <a:r>
              <a:rPr lang="sq-AL" sz="2000" b="1" i="1" dirty="0"/>
              <a:t>ligji i jep organit publik të drejtën për zgjedhje alternative</a:t>
            </a:r>
            <a:r>
              <a:rPr lang="sq-AL" sz="2000" dirty="0"/>
              <a:t>, në nxjerrjen e një akti administrativ apo në kryerjen e veprimit tjetër administrativ, gjykata shqyrton edhe nëse:</a:t>
            </a:r>
          </a:p>
          <a:p>
            <a:pPr algn="just">
              <a:buNone/>
            </a:pPr>
            <a:r>
              <a:rPr lang="en-US" sz="2000" dirty="0"/>
              <a:t>	</a:t>
            </a:r>
            <a:r>
              <a:rPr lang="sq-AL" sz="2000" dirty="0"/>
              <a:t>a)zgjedhja nga organi publik është bërë </a:t>
            </a:r>
            <a:r>
              <a:rPr lang="sq-AL" sz="2000" i="1" dirty="0"/>
              <a:t>në përputhje me objektivin dhe qëllimin e ligjit</a:t>
            </a:r>
            <a:r>
              <a:rPr lang="sq-AL" sz="2000" dirty="0"/>
              <a:t>;</a:t>
            </a:r>
          </a:p>
          <a:p>
            <a:pPr algn="just">
              <a:buNone/>
            </a:pPr>
            <a:r>
              <a:rPr lang="en-US" sz="2000" dirty="0"/>
              <a:t>	</a:t>
            </a:r>
            <a:r>
              <a:rPr lang="sq-AL" sz="2000" dirty="0"/>
              <a:t>b)zgjedhja nga organi publik është bërë vetëm </a:t>
            </a:r>
            <a:r>
              <a:rPr lang="sq-AL" sz="2000" i="1" dirty="0"/>
              <a:t>për të arritur qëllimin e ligjit</a:t>
            </a:r>
            <a:r>
              <a:rPr lang="sq-AL" sz="2000" dirty="0"/>
              <a:t>;</a:t>
            </a:r>
          </a:p>
          <a:p>
            <a:pPr algn="just">
              <a:buNone/>
            </a:pPr>
            <a:r>
              <a:rPr lang="en-US" sz="2000" dirty="0"/>
              <a:t>	</a:t>
            </a:r>
            <a:r>
              <a:rPr lang="sq-AL" sz="2000" dirty="0"/>
              <a:t>c)zgjedhja nga organi publik është në </a:t>
            </a:r>
            <a:r>
              <a:rPr lang="sq-AL" sz="2000" i="1" dirty="0"/>
              <a:t>raport të drejtë me nevojën që e ka diktuar atë.</a:t>
            </a:r>
            <a:endParaRPr lang="en-US" sz="2000" i="1" dirty="0"/>
          </a:p>
          <a:p>
            <a:pPr algn="just">
              <a:buNone/>
            </a:pPr>
            <a:r>
              <a:rPr lang="en-US" sz="2000" i="1" dirty="0"/>
              <a:t>4. </a:t>
            </a:r>
            <a:r>
              <a:rPr lang="en-US" sz="2000" i="1" dirty="0" err="1"/>
              <a:t>Në</a:t>
            </a:r>
            <a:r>
              <a:rPr lang="en-US" sz="2000" i="1" dirty="0"/>
              <a:t> </a:t>
            </a:r>
            <a:r>
              <a:rPr lang="en-US" sz="2000" i="1" dirty="0" err="1"/>
              <a:t>rastin</a:t>
            </a:r>
            <a:r>
              <a:rPr lang="en-US" sz="2000" i="1" dirty="0"/>
              <a:t> e </a:t>
            </a:r>
            <a:r>
              <a:rPr lang="en-US" sz="2000" i="1" dirty="0" err="1"/>
              <a:t>aktit</a:t>
            </a:r>
            <a:r>
              <a:rPr lang="en-US" sz="2000" i="1" dirty="0"/>
              <a:t> </a:t>
            </a:r>
            <a:r>
              <a:rPr lang="en-US" sz="2000" i="1" dirty="0" err="1"/>
              <a:t>nënligjor</a:t>
            </a:r>
            <a:r>
              <a:rPr lang="en-US" sz="2000" i="1" dirty="0"/>
              <a:t> </a:t>
            </a:r>
            <a:r>
              <a:rPr lang="en-US" sz="2000" i="1" dirty="0" err="1"/>
              <a:t>normativ</a:t>
            </a:r>
            <a:r>
              <a:rPr lang="en-US" sz="2000" i="1" dirty="0"/>
              <a:t>, </a:t>
            </a:r>
            <a:r>
              <a:rPr lang="en-US" sz="2000" i="1" dirty="0" err="1"/>
              <a:t>gjykata</a:t>
            </a:r>
            <a:r>
              <a:rPr lang="en-US" sz="2000" i="1" dirty="0"/>
              <a:t> </a:t>
            </a:r>
            <a:r>
              <a:rPr lang="en-US" sz="2000" i="1" dirty="0" err="1"/>
              <a:t>shqyrton</a:t>
            </a:r>
            <a:r>
              <a:rPr lang="en-US" sz="2000" i="1" dirty="0"/>
              <a:t> </a:t>
            </a:r>
            <a:r>
              <a:rPr lang="en-US" sz="2000" dirty="0" err="1"/>
              <a:t>ligjshmërinë</a:t>
            </a:r>
            <a:r>
              <a:rPr lang="en-US" sz="2000" dirty="0"/>
              <a:t> e </a:t>
            </a:r>
            <a:r>
              <a:rPr lang="en-US" sz="2000" dirty="0" err="1"/>
              <a:t>aktit</a:t>
            </a:r>
            <a:r>
              <a:rPr lang="en-US" sz="2000" dirty="0"/>
              <a:t> </a:t>
            </a:r>
            <a:r>
              <a:rPr lang="en-US" sz="2000" i="1" dirty="0" err="1"/>
              <a:t>që</a:t>
            </a:r>
            <a:r>
              <a:rPr lang="en-US" sz="2000" i="1" dirty="0"/>
              <a:t> </a:t>
            </a:r>
            <a:r>
              <a:rPr lang="en-US" sz="2000" i="1" dirty="0" err="1"/>
              <a:t>kundërshtohet</a:t>
            </a:r>
            <a:r>
              <a:rPr lang="en-US" sz="2000" i="1" dirty="0"/>
              <a:t>, duke </a:t>
            </a:r>
            <a:r>
              <a:rPr lang="en-US" sz="2000" i="1" dirty="0" err="1"/>
              <a:t>vlerësuar</a:t>
            </a:r>
            <a:r>
              <a:rPr lang="en-US" sz="2000" i="1" dirty="0"/>
              <a:t> </a:t>
            </a:r>
            <a:r>
              <a:rPr lang="en-US" sz="2000" i="1" dirty="0" err="1"/>
              <a:t>të</a:t>
            </a:r>
            <a:r>
              <a:rPr lang="en-US" sz="2000" i="1" dirty="0"/>
              <a:t> </a:t>
            </a:r>
            <a:r>
              <a:rPr lang="en-US" sz="2000" i="1" dirty="0" err="1"/>
              <a:t>tre</a:t>
            </a:r>
            <a:r>
              <a:rPr lang="en-US" sz="2000" i="1" dirty="0"/>
              <a:t> </a:t>
            </a:r>
            <a:r>
              <a:rPr lang="en-US" sz="2000" i="1" dirty="0" err="1"/>
              <a:t>kriteret</a:t>
            </a:r>
            <a:r>
              <a:rPr lang="en-US" sz="2000" i="1" dirty="0"/>
              <a:t> e </a:t>
            </a:r>
            <a:r>
              <a:rPr lang="en-US" sz="2000" i="1" dirty="0" err="1"/>
              <a:t>përcaktuara</a:t>
            </a:r>
            <a:r>
              <a:rPr lang="en-US" sz="2000" i="1" dirty="0"/>
              <a:t> </a:t>
            </a:r>
            <a:r>
              <a:rPr lang="en-US" sz="2000" i="1" dirty="0" err="1"/>
              <a:t>në</a:t>
            </a:r>
            <a:r>
              <a:rPr lang="en-US" sz="2000" i="1" dirty="0"/>
              <a:t> </a:t>
            </a:r>
            <a:r>
              <a:rPr lang="en-US" sz="2000" i="1" dirty="0" err="1"/>
              <a:t>pikën</a:t>
            </a:r>
            <a:r>
              <a:rPr lang="en-US" sz="2000" i="1" dirty="0"/>
              <a:t> 3 </a:t>
            </a:r>
            <a:r>
              <a:rPr lang="en-US" sz="2000" i="1" dirty="0" err="1"/>
              <a:t>të</a:t>
            </a:r>
            <a:r>
              <a:rPr lang="en-US" sz="2000" i="1" dirty="0"/>
              <a:t> </a:t>
            </a:r>
            <a:r>
              <a:rPr lang="en-US" sz="2000" i="1" dirty="0" err="1"/>
              <a:t>këtij</a:t>
            </a:r>
            <a:r>
              <a:rPr lang="en-US" sz="2000" i="1" dirty="0"/>
              <a:t> </a:t>
            </a:r>
            <a:r>
              <a:rPr lang="en-US" sz="2000" i="1" dirty="0" err="1"/>
              <a:t>neni</a:t>
            </a:r>
            <a:r>
              <a:rPr lang="en-US" sz="2000" i="1" dirty="0"/>
              <a:t>.</a:t>
            </a:r>
          </a:p>
          <a:p>
            <a:pPr>
              <a:buNone/>
            </a:pPr>
            <a:endParaRPr lang="en-US" dirty="0"/>
          </a:p>
        </p:txBody>
      </p:sp>
    </p:spTree>
    <p:extLst>
      <p:ext uri="{BB962C8B-B14F-4D97-AF65-F5344CB8AC3E}">
        <p14:creationId xmlns:p14="http://schemas.microsoft.com/office/powerpoint/2010/main" val="3761453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AAC9C-1724-4913-92C0-99F2BE5A5A70}"/>
              </a:ext>
            </a:extLst>
          </p:cNvPr>
          <p:cNvSpPr>
            <a:spLocks noGrp="1"/>
          </p:cNvSpPr>
          <p:nvPr>
            <p:ph type="title"/>
          </p:nvPr>
        </p:nvSpPr>
        <p:spPr/>
        <p:txBody>
          <a:bodyPr>
            <a:normAutofit/>
          </a:bodyPr>
          <a:lstStyle/>
          <a:p>
            <a:r>
              <a:rPr lang="en-US" sz="2400" b="1" dirty="0" err="1"/>
              <a:t>Ligji</a:t>
            </a:r>
            <a:r>
              <a:rPr lang="en-US" sz="2400" b="1" dirty="0"/>
              <a:t> nr. 49/2012, </a:t>
            </a:r>
            <a:r>
              <a:rPr lang="en-US" sz="2400" b="1" dirty="0" err="1"/>
              <a:t>kontroll</a:t>
            </a:r>
            <a:r>
              <a:rPr lang="en-US" sz="2400" b="1" dirty="0"/>
              <a:t> jo </a:t>
            </a:r>
            <a:r>
              <a:rPr lang="en-US" sz="2400" b="1" dirty="0" err="1"/>
              <a:t>vetëm</a:t>
            </a:r>
            <a:r>
              <a:rPr lang="en-US" sz="2400" b="1" dirty="0"/>
              <a:t> </a:t>
            </a:r>
            <a:r>
              <a:rPr lang="en-US" sz="2400" b="1" dirty="0" err="1"/>
              <a:t>i</a:t>
            </a:r>
            <a:r>
              <a:rPr lang="en-US" sz="2400" b="1" dirty="0"/>
              <a:t> </a:t>
            </a:r>
            <a:r>
              <a:rPr lang="en-US" sz="2400" b="1" dirty="0" err="1"/>
              <a:t>ligjshmërisë</a:t>
            </a:r>
            <a:r>
              <a:rPr lang="en-US" sz="2400" b="1" dirty="0"/>
              <a:t>, por </a:t>
            </a:r>
            <a:r>
              <a:rPr lang="en-US" sz="2400" b="1" dirty="0" err="1"/>
              <a:t>edhe</a:t>
            </a:r>
            <a:r>
              <a:rPr lang="en-US" sz="2400" b="1" dirty="0"/>
              <a:t> </a:t>
            </a:r>
            <a:r>
              <a:rPr lang="en-US" sz="2400" b="1" dirty="0" err="1"/>
              <a:t>i</a:t>
            </a:r>
            <a:r>
              <a:rPr lang="en-US" sz="2400" b="1" dirty="0"/>
              <a:t> </a:t>
            </a:r>
            <a:r>
              <a:rPr lang="en-US" sz="2400" b="1" dirty="0" err="1"/>
              <a:t>themelsisë</a:t>
            </a:r>
            <a:r>
              <a:rPr lang="en-US" sz="2400" b="1" dirty="0"/>
              <a:t> </a:t>
            </a:r>
            <a:r>
              <a:rPr lang="en-US" sz="2400" b="1" dirty="0" err="1"/>
              <a:t>së</a:t>
            </a:r>
            <a:r>
              <a:rPr lang="en-US" sz="2400" b="1" dirty="0"/>
              <a:t> </a:t>
            </a:r>
            <a:r>
              <a:rPr lang="en-US" sz="2400" b="1" dirty="0" err="1"/>
              <a:t>aktit</a:t>
            </a:r>
            <a:r>
              <a:rPr lang="en-US" sz="2400" b="1" dirty="0"/>
              <a:t> </a:t>
            </a:r>
            <a:r>
              <a:rPr lang="en-US" sz="2400" b="1" dirty="0" err="1"/>
              <a:t>administrativ</a:t>
            </a:r>
            <a:endParaRPr lang="en-US" sz="2400" dirty="0"/>
          </a:p>
        </p:txBody>
      </p:sp>
      <p:sp>
        <p:nvSpPr>
          <p:cNvPr id="3" name="Content Placeholder 2">
            <a:extLst>
              <a:ext uri="{FF2B5EF4-FFF2-40B4-BE49-F238E27FC236}">
                <a16:creationId xmlns:a16="http://schemas.microsoft.com/office/drawing/2014/main" id="{BE942EFC-2667-4536-A9DF-6549911C515A}"/>
              </a:ext>
            </a:extLst>
          </p:cNvPr>
          <p:cNvSpPr>
            <a:spLocks noGrp="1"/>
          </p:cNvSpPr>
          <p:nvPr>
            <p:ph idx="1"/>
          </p:nvPr>
        </p:nvSpPr>
        <p:spPr/>
        <p:txBody>
          <a:bodyPr>
            <a:normAutofit fontScale="85000" lnSpcReduction="20000"/>
          </a:bodyPr>
          <a:lstStyle/>
          <a:p>
            <a:pPr algn="just"/>
            <a:r>
              <a:rPr lang="sq-AL" sz="2000" dirty="0"/>
              <a:t>sipas parimit procedural të barrës së provës në gjykimin administrativ të parashikuar në nenin 3, pika 3 e ligjit, rregulli është që organi administrativ ka detyrimin  të provojë bazueshmërinë jo vetëm në ligj, </a:t>
            </a:r>
            <a:r>
              <a:rPr lang="sq-AL" sz="2000" b="1" i="1" u="sng" dirty="0"/>
              <a:t>por edhe në fakt</a:t>
            </a:r>
            <a:r>
              <a:rPr lang="sq-AL" sz="2000" b="1" u="sng" dirty="0"/>
              <a:t> </a:t>
            </a:r>
            <a:r>
              <a:rPr lang="sq-AL" sz="2000" dirty="0"/>
              <a:t>të veprimeve të kryera prej tij; </a:t>
            </a:r>
          </a:p>
          <a:p>
            <a:pPr algn="just"/>
            <a:r>
              <a:rPr lang="sq-AL" sz="2000" dirty="0"/>
              <a:t>sipas nenit 35, pika 1 organi publik ka detyrimin të provojë ligjshmërinë e aktit administrativ, kontratës administrative dhe të veprimit tjetër administrativ, të nxjerrë jo me kërkesë të paditësit, </a:t>
            </a:r>
            <a:r>
              <a:rPr lang="sq-AL" sz="2000" b="1" i="1" dirty="0"/>
              <a:t>si dhe faktet</a:t>
            </a:r>
            <a:r>
              <a:rPr lang="sq-AL" sz="2000" b="1" dirty="0"/>
              <a:t> </a:t>
            </a:r>
            <a:r>
              <a:rPr lang="sq-AL" sz="2000" dirty="0"/>
              <a:t>që ai ka parashtruar dhe </a:t>
            </a:r>
            <a:r>
              <a:rPr lang="sq-AL" sz="2000" b="1" i="1" u="sng" dirty="0"/>
              <a:t>ka vënë në themel</a:t>
            </a:r>
            <a:r>
              <a:rPr lang="sq-AL" sz="2000" b="1" u="sng" dirty="0"/>
              <a:t> </a:t>
            </a:r>
            <a:r>
              <a:rPr lang="sq-AL" sz="2000" dirty="0"/>
              <a:t>të veprimtarisë së kundërshtuar në gjykatë;</a:t>
            </a:r>
          </a:p>
          <a:p>
            <a:pPr algn="just"/>
            <a:r>
              <a:rPr lang="sq-AL" sz="2000" dirty="0"/>
              <a:t>në kufijtë e shqyrtimit të çështjes, neni 37 detyron gjykatat administrative që në shqyrtimin e ligjshmërisë së veprimit që kundërshtohet, të marrë parasysh </a:t>
            </a:r>
            <a:r>
              <a:rPr lang="sq-AL" sz="2000" b="1" i="1" dirty="0"/>
              <a:t>provat</a:t>
            </a:r>
            <a:r>
              <a:rPr lang="sq-AL" sz="2000" dirty="0"/>
              <a:t> e paraqitura nga palët dhe </a:t>
            </a:r>
            <a:r>
              <a:rPr lang="sq-AL" sz="2000" b="1" dirty="0"/>
              <a:t>situatën</a:t>
            </a:r>
            <a:r>
              <a:rPr lang="sq-AL" sz="2000" dirty="0"/>
              <a:t> ligjore dhe </a:t>
            </a:r>
            <a:r>
              <a:rPr lang="sq-AL" sz="2000" b="1" i="1" u="sng" dirty="0"/>
              <a:t>faktik</a:t>
            </a:r>
            <a:r>
              <a:rPr lang="sq-AL" sz="2000" b="1" i="1" dirty="0"/>
              <a:t>e</a:t>
            </a:r>
            <a:r>
              <a:rPr lang="sq-AL" sz="2000" dirty="0"/>
              <a:t> që ekzistonte në kohën e kryerjes së veprimit konkret administrativ; </a:t>
            </a:r>
          </a:p>
          <a:p>
            <a:pPr algn="just"/>
            <a:r>
              <a:rPr lang="sq-AL" sz="2000" dirty="0"/>
              <a:t>sipas nenit 40, pika 3 e ligjit, një format e disponimit të gjykatës administrative me vendim përfundimtar, është rrëzimi i padisë kur gjykata vlerëson se veprimi administrativ apo akti nënligjor normativ është i ligjshëm dhe </a:t>
            </a:r>
            <a:r>
              <a:rPr lang="sq-AL" sz="2000" b="1" i="1" u="sng" dirty="0"/>
              <a:t>i themeltë.</a:t>
            </a:r>
            <a:endParaRPr lang="sq-AL" sz="2000" b="1" u="sng" dirty="0"/>
          </a:p>
          <a:p>
            <a:endParaRPr lang="en-US" dirty="0"/>
          </a:p>
        </p:txBody>
      </p:sp>
    </p:spTree>
    <p:extLst>
      <p:ext uri="{BB962C8B-B14F-4D97-AF65-F5344CB8AC3E}">
        <p14:creationId xmlns:p14="http://schemas.microsoft.com/office/powerpoint/2010/main" val="3060418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F79DB-CBE7-4143-8444-3F3BCC584AF2}"/>
              </a:ext>
            </a:extLst>
          </p:cNvPr>
          <p:cNvSpPr>
            <a:spLocks noGrp="1"/>
          </p:cNvSpPr>
          <p:nvPr>
            <p:ph type="title"/>
          </p:nvPr>
        </p:nvSpPr>
        <p:spPr/>
        <p:txBody>
          <a:bodyPr/>
          <a:lstStyle/>
          <a:p>
            <a:pPr algn="just"/>
            <a:r>
              <a:rPr lang="en-US" dirty="0" err="1"/>
              <a:t>Ligji</a:t>
            </a:r>
            <a:r>
              <a:rPr lang="en-US" dirty="0"/>
              <a:t> 49/2012 </a:t>
            </a:r>
            <a:r>
              <a:rPr lang="en-US" dirty="0" err="1"/>
              <a:t>për</a:t>
            </a:r>
            <a:r>
              <a:rPr lang="en-US" dirty="0"/>
              <a:t> </a:t>
            </a:r>
            <a:r>
              <a:rPr lang="en-US" dirty="0" err="1"/>
              <a:t>kontrollin</a:t>
            </a:r>
            <a:r>
              <a:rPr lang="en-US" dirty="0"/>
              <a:t> e </a:t>
            </a:r>
            <a:r>
              <a:rPr lang="en-US" dirty="0" err="1"/>
              <a:t>diskrecionit</a:t>
            </a:r>
            <a:endParaRPr lang="en-US" dirty="0"/>
          </a:p>
        </p:txBody>
      </p:sp>
      <p:sp>
        <p:nvSpPr>
          <p:cNvPr id="3" name="Content Placeholder 2">
            <a:extLst>
              <a:ext uri="{FF2B5EF4-FFF2-40B4-BE49-F238E27FC236}">
                <a16:creationId xmlns:a16="http://schemas.microsoft.com/office/drawing/2014/main" id="{0EA3B3C7-615F-44C8-8E40-BF0CA693600F}"/>
              </a:ext>
            </a:extLst>
          </p:cNvPr>
          <p:cNvSpPr>
            <a:spLocks noGrp="1"/>
          </p:cNvSpPr>
          <p:nvPr>
            <p:ph idx="1"/>
          </p:nvPr>
        </p:nvSpPr>
        <p:spPr/>
        <p:txBody>
          <a:bodyPr/>
          <a:lstStyle/>
          <a:p>
            <a:r>
              <a:rPr lang="en-US" dirty="0"/>
              <a:t>Neni 17: </a:t>
            </a:r>
            <a:r>
              <a:rPr lang="en-US" dirty="0" err="1"/>
              <a:t>Padia</a:t>
            </a:r>
            <a:r>
              <a:rPr lang="en-US" dirty="0"/>
              <a:t> </a:t>
            </a:r>
            <a:r>
              <a:rPr lang="en-US" dirty="0" err="1"/>
              <a:t>ngrihet</a:t>
            </a:r>
            <a:r>
              <a:rPr lang="en-US" dirty="0"/>
              <a:t>:</a:t>
            </a:r>
          </a:p>
          <a:p>
            <a:pPr marL="0" indent="0" algn="just">
              <a:buNone/>
            </a:pPr>
            <a:r>
              <a:rPr lang="en-US" dirty="0"/>
              <a:t> b) </a:t>
            </a:r>
            <a:r>
              <a:rPr lang="en-US" dirty="0" err="1"/>
              <a:t>për</a:t>
            </a:r>
            <a:r>
              <a:rPr lang="en-US" dirty="0"/>
              <a:t> </a:t>
            </a:r>
            <a:r>
              <a:rPr lang="en-US" dirty="0" err="1"/>
              <a:t>ndryshimin</a:t>
            </a:r>
            <a:r>
              <a:rPr lang="en-US" dirty="0"/>
              <a:t>, </a:t>
            </a:r>
            <a:r>
              <a:rPr lang="en-US" dirty="0" err="1"/>
              <a:t>pjesërisht</a:t>
            </a:r>
            <a:r>
              <a:rPr lang="en-US" dirty="0"/>
              <a:t> apo </a:t>
            </a:r>
            <a:r>
              <a:rPr lang="en-US" dirty="0" err="1"/>
              <a:t>tërësisht</a:t>
            </a:r>
            <a:r>
              <a:rPr lang="en-US" dirty="0"/>
              <a:t>, </a:t>
            </a:r>
            <a:r>
              <a:rPr lang="en-US" dirty="0" err="1"/>
              <a:t>të</a:t>
            </a:r>
            <a:r>
              <a:rPr lang="en-US" dirty="0"/>
              <a:t> </a:t>
            </a:r>
            <a:r>
              <a:rPr lang="en-US" dirty="0" err="1"/>
              <a:t>aktit</a:t>
            </a:r>
            <a:r>
              <a:rPr lang="en-US" dirty="0"/>
              <a:t> </a:t>
            </a:r>
            <a:r>
              <a:rPr lang="en-US" dirty="0" err="1"/>
              <a:t>administrativ</a:t>
            </a:r>
            <a:r>
              <a:rPr lang="en-US" dirty="0"/>
              <a:t> apo </a:t>
            </a:r>
            <a:r>
              <a:rPr lang="en-US" dirty="0" err="1"/>
              <a:t>detyrimin</a:t>
            </a:r>
            <a:r>
              <a:rPr lang="en-US" dirty="0"/>
              <a:t> e </a:t>
            </a:r>
            <a:r>
              <a:rPr lang="en-US" dirty="0" err="1"/>
              <a:t>organit</a:t>
            </a:r>
            <a:r>
              <a:rPr lang="en-US" dirty="0"/>
              <a:t> </a:t>
            </a:r>
            <a:r>
              <a:rPr lang="en-US" dirty="0" err="1"/>
              <a:t>publik</a:t>
            </a:r>
            <a:r>
              <a:rPr lang="en-US" dirty="0"/>
              <a:t> </a:t>
            </a:r>
            <a:r>
              <a:rPr lang="en-US" dirty="0" err="1"/>
              <a:t>për</a:t>
            </a:r>
            <a:r>
              <a:rPr lang="en-US" dirty="0"/>
              <a:t> </a:t>
            </a:r>
            <a:r>
              <a:rPr lang="en-US" dirty="0" err="1"/>
              <a:t>të</a:t>
            </a:r>
            <a:r>
              <a:rPr lang="en-US" dirty="0"/>
              <a:t> </a:t>
            </a:r>
            <a:r>
              <a:rPr lang="en-US" dirty="0" err="1"/>
              <a:t>ndryshuar</a:t>
            </a:r>
            <a:r>
              <a:rPr lang="en-US" dirty="0"/>
              <a:t> </a:t>
            </a:r>
            <a:r>
              <a:rPr lang="en-US" dirty="0" err="1"/>
              <a:t>një</a:t>
            </a:r>
            <a:r>
              <a:rPr lang="en-US" dirty="0"/>
              <a:t> </a:t>
            </a:r>
            <a:r>
              <a:rPr lang="en-US" dirty="0" err="1"/>
              <a:t>akt</a:t>
            </a:r>
            <a:r>
              <a:rPr lang="en-US" dirty="0"/>
              <a:t> </a:t>
            </a:r>
            <a:r>
              <a:rPr lang="en-US" dirty="0" err="1"/>
              <a:t>administrativ</a:t>
            </a:r>
            <a:r>
              <a:rPr lang="en-US" dirty="0"/>
              <a:t>;</a:t>
            </a:r>
          </a:p>
          <a:p>
            <a:pPr marL="0" indent="0" algn="just">
              <a:buNone/>
            </a:pPr>
            <a:r>
              <a:rPr lang="en-US" dirty="0"/>
              <a:t>….</a:t>
            </a:r>
          </a:p>
          <a:p>
            <a:pPr marL="0" indent="0" algn="just">
              <a:buNone/>
            </a:pPr>
            <a:r>
              <a:rPr lang="en-US" dirty="0"/>
              <a:t>P.sh: Neni 26 i </a:t>
            </a:r>
            <a:r>
              <a:rPr lang="en-US" dirty="0" err="1"/>
              <a:t>ligjit</a:t>
            </a:r>
            <a:r>
              <a:rPr lang="en-US" dirty="0"/>
              <a:t> nr. 10279, </a:t>
            </a:r>
            <a:r>
              <a:rPr lang="en-US" dirty="0" err="1"/>
              <a:t>datë</a:t>
            </a:r>
            <a:r>
              <a:rPr lang="en-US" dirty="0"/>
              <a:t> 20.05.2010: “2</a:t>
            </a:r>
            <a:r>
              <a:rPr lang="en-US" i="1" dirty="0"/>
              <a:t>. </a:t>
            </a:r>
            <a:r>
              <a:rPr lang="en-US" i="1" dirty="0" err="1"/>
              <a:t>Në</a:t>
            </a:r>
            <a:r>
              <a:rPr lang="en-US" i="1" dirty="0"/>
              <a:t> </a:t>
            </a:r>
            <a:r>
              <a:rPr lang="en-US" i="1" dirty="0" err="1"/>
              <a:t>rastin</a:t>
            </a:r>
            <a:r>
              <a:rPr lang="en-US" i="1" dirty="0"/>
              <a:t> e </a:t>
            </a:r>
            <a:r>
              <a:rPr lang="en-US" i="1" dirty="0" err="1"/>
              <a:t>shqyrtimit</a:t>
            </a:r>
            <a:r>
              <a:rPr lang="en-US" i="1" dirty="0"/>
              <a:t> </a:t>
            </a:r>
            <a:r>
              <a:rPr lang="en-US" i="1" dirty="0" err="1"/>
              <a:t>në</a:t>
            </a:r>
            <a:r>
              <a:rPr lang="en-US" i="1" dirty="0"/>
              <a:t> </a:t>
            </a:r>
            <a:r>
              <a:rPr lang="en-US" i="1" dirty="0" err="1"/>
              <a:t>rrugë</a:t>
            </a:r>
            <a:r>
              <a:rPr lang="en-US" i="1" dirty="0"/>
              <a:t> </a:t>
            </a:r>
            <a:r>
              <a:rPr lang="en-US" i="1" dirty="0" err="1"/>
              <a:t>gjyqësore</a:t>
            </a:r>
            <a:r>
              <a:rPr lang="en-US" i="1" dirty="0"/>
              <a:t> </a:t>
            </a:r>
            <a:r>
              <a:rPr lang="en-US" i="1" dirty="0" err="1"/>
              <a:t>të</a:t>
            </a:r>
            <a:r>
              <a:rPr lang="en-US" i="1" dirty="0"/>
              <a:t> </a:t>
            </a:r>
            <a:r>
              <a:rPr lang="en-US" i="1" dirty="0" err="1"/>
              <a:t>vendimit</a:t>
            </a:r>
            <a:r>
              <a:rPr lang="en-US" i="1" dirty="0"/>
              <a:t> </a:t>
            </a:r>
            <a:r>
              <a:rPr lang="en-US" i="1" dirty="0" err="1"/>
              <a:t>për</a:t>
            </a:r>
            <a:r>
              <a:rPr lang="en-US" i="1" dirty="0"/>
              <a:t> </a:t>
            </a:r>
            <a:r>
              <a:rPr lang="en-US" i="1" dirty="0" err="1"/>
              <a:t>kundërvajtjen</a:t>
            </a:r>
            <a:r>
              <a:rPr lang="en-US" i="1" dirty="0"/>
              <a:t> administrative, </a:t>
            </a:r>
            <a:r>
              <a:rPr lang="en-US" i="1" dirty="0" err="1"/>
              <a:t>që</a:t>
            </a:r>
            <a:r>
              <a:rPr lang="en-US" i="1" dirty="0"/>
              <a:t> ka </a:t>
            </a:r>
            <a:r>
              <a:rPr lang="en-US" i="1" dirty="0" err="1"/>
              <a:t>parashikuar</a:t>
            </a:r>
            <a:r>
              <a:rPr lang="en-US" i="1" dirty="0"/>
              <a:t> </a:t>
            </a:r>
            <a:r>
              <a:rPr lang="en-US" i="1" dirty="0" err="1"/>
              <a:t>dënim</a:t>
            </a:r>
            <a:r>
              <a:rPr lang="en-US" i="1" dirty="0"/>
              <a:t> me </a:t>
            </a:r>
            <a:r>
              <a:rPr lang="en-US" i="1" dirty="0" err="1"/>
              <a:t>gjobë</a:t>
            </a:r>
            <a:r>
              <a:rPr lang="en-US" i="1" dirty="0"/>
              <a:t>, </a:t>
            </a:r>
            <a:r>
              <a:rPr lang="en-US" i="1" dirty="0" err="1"/>
              <a:t>gjykata</a:t>
            </a:r>
            <a:r>
              <a:rPr lang="en-US" i="1" dirty="0"/>
              <a:t> </a:t>
            </a:r>
            <a:r>
              <a:rPr lang="en-US" i="1" dirty="0" err="1"/>
              <a:t>shqyrton</a:t>
            </a:r>
            <a:r>
              <a:rPr lang="en-US" i="1" dirty="0"/>
              <a:t> </a:t>
            </a:r>
            <a:r>
              <a:rPr lang="en-US" i="1" dirty="0" err="1"/>
              <a:t>ligjshmërinë</a:t>
            </a:r>
            <a:r>
              <a:rPr lang="en-US" i="1" dirty="0"/>
              <a:t> e </a:t>
            </a:r>
            <a:r>
              <a:rPr lang="en-US" i="1" dirty="0" err="1"/>
              <a:t>aktit</a:t>
            </a:r>
            <a:r>
              <a:rPr lang="en-US" i="1" dirty="0"/>
              <a:t> </a:t>
            </a:r>
            <a:r>
              <a:rPr lang="en-US" i="1" dirty="0" err="1"/>
              <a:t>dhe</a:t>
            </a:r>
            <a:r>
              <a:rPr lang="en-US" i="1" dirty="0"/>
              <a:t>, </a:t>
            </a:r>
            <a:r>
              <a:rPr lang="en-US" i="1" dirty="0" err="1"/>
              <a:t>kur</a:t>
            </a:r>
            <a:r>
              <a:rPr lang="en-US" i="1" dirty="0"/>
              <a:t> </a:t>
            </a:r>
            <a:r>
              <a:rPr lang="en-US" i="1" dirty="0" err="1"/>
              <a:t>gjykon</a:t>
            </a:r>
            <a:r>
              <a:rPr lang="en-US" i="1" dirty="0"/>
              <a:t> se </a:t>
            </a:r>
            <a:r>
              <a:rPr lang="en-US" i="1" dirty="0" err="1"/>
              <a:t>organi</a:t>
            </a:r>
            <a:r>
              <a:rPr lang="en-US" i="1" dirty="0"/>
              <a:t> </a:t>
            </a:r>
            <a:r>
              <a:rPr lang="en-US" i="1" dirty="0" err="1"/>
              <a:t>administrativ</a:t>
            </a:r>
            <a:r>
              <a:rPr lang="en-US" i="1" dirty="0"/>
              <a:t> ka </a:t>
            </a:r>
            <a:r>
              <a:rPr lang="en-US" i="1" dirty="0" err="1"/>
              <a:t>keqinterpretuar</a:t>
            </a:r>
            <a:r>
              <a:rPr lang="en-US" i="1" dirty="0"/>
              <a:t> </a:t>
            </a:r>
            <a:r>
              <a:rPr lang="en-US" i="1" dirty="0" err="1"/>
              <a:t>ligjin</a:t>
            </a:r>
            <a:r>
              <a:rPr lang="en-US" i="1" dirty="0"/>
              <a:t>, ka </a:t>
            </a:r>
            <a:r>
              <a:rPr lang="en-US" i="1" dirty="0" err="1"/>
              <a:t>tejkaluar</a:t>
            </a:r>
            <a:r>
              <a:rPr lang="en-US" i="1" dirty="0"/>
              <a:t> apo ka </a:t>
            </a:r>
            <a:r>
              <a:rPr lang="en-US" i="1" dirty="0" err="1"/>
              <a:t>shpërdoruar</a:t>
            </a:r>
            <a:r>
              <a:rPr lang="en-US" i="1" dirty="0"/>
              <a:t> </a:t>
            </a:r>
            <a:r>
              <a:rPr lang="en-US" i="1" dirty="0" err="1"/>
              <a:t>kompetencat</a:t>
            </a:r>
            <a:r>
              <a:rPr lang="en-US" i="1" dirty="0"/>
              <a:t>, </a:t>
            </a:r>
            <a:r>
              <a:rPr lang="en-US" i="1" u="sng" dirty="0" err="1"/>
              <a:t>vendos</a:t>
            </a:r>
            <a:r>
              <a:rPr lang="en-US" i="1" u="sng" dirty="0"/>
              <a:t> </a:t>
            </a:r>
            <a:r>
              <a:rPr lang="en-US" i="1" u="sng" dirty="0" err="1"/>
              <a:t>edhe</a:t>
            </a:r>
            <a:r>
              <a:rPr lang="en-US" i="1" u="sng" dirty="0"/>
              <a:t> </a:t>
            </a:r>
            <a:r>
              <a:rPr lang="en-US" i="1" u="sng" dirty="0" err="1"/>
              <a:t>në</a:t>
            </a:r>
            <a:r>
              <a:rPr lang="en-US" i="1" u="sng" dirty="0"/>
              <a:t> </a:t>
            </a:r>
            <a:r>
              <a:rPr lang="en-US" i="1" u="sng" dirty="0" err="1"/>
              <a:t>lidhje</a:t>
            </a:r>
            <a:r>
              <a:rPr lang="en-US" i="1" u="sng" dirty="0"/>
              <a:t> me </a:t>
            </a:r>
            <a:r>
              <a:rPr lang="en-US" i="1" u="sng" dirty="0" err="1"/>
              <a:t>dënimin</a:t>
            </a:r>
            <a:r>
              <a:rPr lang="en-US" i="1" u="sng" dirty="0"/>
              <a:t>”. </a:t>
            </a:r>
            <a:endParaRPr lang="en-US" u="sng" dirty="0"/>
          </a:p>
        </p:txBody>
      </p:sp>
    </p:spTree>
    <p:extLst>
      <p:ext uri="{BB962C8B-B14F-4D97-AF65-F5344CB8AC3E}">
        <p14:creationId xmlns:p14="http://schemas.microsoft.com/office/powerpoint/2010/main" val="3217567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7456E-C601-402F-AB9E-EF3030903FB6}"/>
              </a:ext>
            </a:extLst>
          </p:cNvPr>
          <p:cNvSpPr>
            <a:spLocks noGrp="1"/>
          </p:cNvSpPr>
          <p:nvPr>
            <p:ph type="title"/>
          </p:nvPr>
        </p:nvSpPr>
        <p:spPr/>
        <p:txBody>
          <a:bodyPr/>
          <a:lstStyle/>
          <a:p>
            <a:r>
              <a:rPr lang="en-US" dirty="0"/>
              <a:t>Neni 40, pika 3 e </a:t>
            </a:r>
            <a:r>
              <a:rPr lang="en-US" dirty="0" err="1"/>
              <a:t>ligjit</a:t>
            </a:r>
            <a:r>
              <a:rPr lang="en-US" dirty="0"/>
              <a:t> nr. 49/2012</a:t>
            </a:r>
          </a:p>
        </p:txBody>
      </p:sp>
      <p:sp>
        <p:nvSpPr>
          <p:cNvPr id="3" name="Content Placeholder 2">
            <a:extLst>
              <a:ext uri="{FF2B5EF4-FFF2-40B4-BE49-F238E27FC236}">
                <a16:creationId xmlns:a16="http://schemas.microsoft.com/office/drawing/2014/main" id="{B03097DA-EDE0-4F82-8F75-0104B978F54C}"/>
              </a:ext>
            </a:extLst>
          </p:cNvPr>
          <p:cNvSpPr>
            <a:spLocks noGrp="1"/>
          </p:cNvSpPr>
          <p:nvPr>
            <p:ph idx="1"/>
          </p:nvPr>
        </p:nvSpPr>
        <p:spPr/>
        <p:txBody>
          <a:bodyPr>
            <a:normAutofit/>
          </a:bodyPr>
          <a:lstStyle/>
          <a:p>
            <a:pPr algn="just"/>
            <a:r>
              <a:rPr lang="en-US" i="1" dirty="0" err="1"/>
              <a:t>Gjykata</a:t>
            </a:r>
            <a:r>
              <a:rPr lang="en-US" i="1" dirty="0"/>
              <a:t> </a:t>
            </a:r>
            <a:r>
              <a:rPr lang="en-US" i="1" dirty="0" err="1"/>
              <a:t>vendos</a:t>
            </a:r>
            <a:r>
              <a:rPr lang="en-US" i="1" dirty="0"/>
              <a:t> </a:t>
            </a:r>
            <a:r>
              <a:rPr lang="en-US" i="1" dirty="0" err="1"/>
              <a:t>rrëzimin</a:t>
            </a:r>
            <a:r>
              <a:rPr lang="en-US" i="1" dirty="0"/>
              <a:t> e </a:t>
            </a:r>
            <a:r>
              <a:rPr lang="en-US" i="1" dirty="0" err="1"/>
              <a:t>padisë</a:t>
            </a:r>
            <a:r>
              <a:rPr lang="en-US" i="1" dirty="0"/>
              <a:t> </a:t>
            </a:r>
            <a:r>
              <a:rPr lang="en-US" i="1" dirty="0" err="1"/>
              <a:t>edhe</a:t>
            </a:r>
            <a:r>
              <a:rPr lang="en-US" i="1" dirty="0"/>
              <a:t> </a:t>
            </a:r>
            <a:r>
              <a:rPr lang="en-US" i="1" dirty="0" err="1">
                <a:solidFill>
                  <a:srgbClr val="FF0000"/>
                </a:solidFill>
              </a:rPr>
              <a:t>kur</a:t>
            </a:r>
            <a:r>
              <a:rPr lang="en-US" i="1" dirty="0">
                <a:solidFill>
                  <a:srgbClr val="FF0000"/>
                </a:solidFill>
              </a:rPr>
              <a:t> </a:t>
            </a:r>
            <a:r>
              <a:rPr lang="en-US" i="1" dirty="0" err="1">
                <a:solidFill>
                  <a:srgbClr val="FF0000"/>
                </a:solidFill>
              </a:rPr>
              <a:t>vlerëson</a:t>
            </a:r>
            <a:r>
              <a:rPr lang="en-US" i="1" dirty="0">
                <a:solidFill>
                  <a:srgbClr val="FF0000"/>
                </a:solidFill>
              </a:rPr>
              <a:t> </a:t>
            </a:r>
            <a:r>
              <a:rPr lang="en-US" i="1" dirty="0"/>
              <a:t>se, </a:t>
            </a:r>
            <a:r>
              <a:rPr lang="en-US" i="1" dirty="0" err="1"/>
              <a:t>pavarësisht</a:t>
            </a:r>
            <a:r>
              <a:rPr lang="en-US" i="1" dirty="0"/>
              <a:t> </a:t>
            </a:r>
            <a:r>
              <a:rPr lang="en-US" b="1" i="1" dirty="0" err="1"/>
              <a:t>shkeljeve</a:t>
            </a:r>
            <a:r>
              <a:rPr lang="en-US" b="1" i="1" dirty="0"/>
              <a:t> </a:t>
            </a:r>
            <a:r>
              <a:rPr lang="en-US" b="1" i="1" dirty="0" err="1"/>
              <a:t>procedurale</a:t>
            </a:r>
            <a:r>
              <a:rPr lang="en-US" b="1" i="1" dirty="0"/>
              <a:t> </a:t>
            </a:r>
            <a:r>
              <a:rPr lang="en-US" i="1" dirty="0" err="1"/>
              <a:t>të</a:t>
            </a:r>
            <a:r>
              <a:rPr lang="en-US" i="1" dirty="0"/>
              <a:t> </a:t>
            </a:r>
            <a:r>
              <a:rPr lang="en-US" i="1" dirty="0" err="1"/>
              <a:t>konstatuara</a:t>
            </a:r>
            <a:r>
              <a:rPr lang="en-US" i="1" dirty="0"/>
              <a:t> </a:t>
            </a:r>
            <a:r>
              <a:rPr lang="en-US" i="1" dirty="0" err="1"/>
              <a:t>në</a:t>
            </a:r>
            <a:r>
              <a:rPr lang="en-US" i="1" dirty="0"/>
              <a:t> </a:t>
            </a:r>
            <a:r>
              <a:rPr lang="en-US" i="1" dirty="0" err="1"/>
              <a:t>veprimtarinë</a:t>
            </a:r>
            <a:r>
              <a:rPr lang="en-US" i="1" dirty="0"/>
              <a:t> administrative, </a:t>
            </a:r>
            <a:r>
              <a:rPr lang="en-US" b="1" i="1" dirty="0" err="1"/>
              <a:t>pasojat</a:t>
            </a:r>
            <a:r>
              <a:rPr lang="en-US" i="1" dirty="0"/>
              <a:t> do </a:t>
            </a:r>
            <a:r>
              <a:rPr lang="en-US" i="1" dirty="0" err="1"/>
              <a:t>të</a:t>
            </a:r>
            <a:r>
              <a:rPr lang="en-US" i="1" dirty="0"/>
              <a:t> </a:t>
            </a:r>
            <a:r>
              <a:rPr lang="en-US" i="1" dirty="0" err="1"/>
              <a:t>ishin</a:t>
            </a:r>
            <a:r>
              <a:rPr lang="en-US" i="1" dirty="0"/>
              <a:t> </a:t>
            </a:r>
            <a:r>
              <a:rPr lang="en-US" b="1" i="1" dirty="0" err="1"/>
              <a:t>të</a:t>
            </a:r>
            <a:r>
              <a:rPr lang="en-US" b="1" i="1" dirty="0"/>
              <a:t> </a:t>
            </a:r>
            <a:r>
              <a:rPr lang="en-US" b="1" i="1" dirty="0" err="1"/>
              <a:t>njëjta</a:t>
            </a:r>
            <a:r>
              <a:rPr lang="en-US" b="1" i="1" dirty="0"/>
              <a:t>.</a:t>
            </a:r>
          </a:p>
          <a:p>
            <a:pPr algn="just"/>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Pasojat</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nuk</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janë</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njëjta</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në</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mungesë</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shkeljeve</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procedurale</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konstatuara</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latin typeface="Times New Roman" panose="02020603050405020304" pitchFamily="18" charset="0"/>
                <a:ea typeface="Calibri" panose="020F0502020204030204" pitchFamily="34" charset="0"/>
                <a:cs typeface="Times New Roman" panose="02020603050405020304" pitchFamily="18" charset="0"/>
              </a:rPr>
              <a:t>në</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veprimtarinë</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administrative. </a:t>
            </a:r>
            <a:endParaRPr lang="en-US" sz="1800" b="1" i="1" dirty="0">
              <a:latin typeface="Calibri" panose="020F0502020204030204" pitchFamily="34" charset="0"/>
              <a:ea typeface="Calibri" panose="020F0502020204030204" pitchFamily="34" charset="0"/>
              <a:cs typeface="Times New Roman" panose="02020603050405020304" pitchFamily="18" charset="0"/>
            </a:endParaRPr>
          </a:p>
          <a:p>
            <a:pPr algn="just"/>
            <a:r>
              <a:rPr lang="en-US" dirty="0" err="1"/>
              <a:t>Cili</a:t>
            </a:r>
            <a:r>
              <a:rPr lang="en-US" dirty="0"/>
              <a:t> </a:t>
            </a:r>
            <a:r>
              <a:rPr lang="en-US" dirty="0" err="1"/>
              <a:t>është</a:t>
            </a:r>
            <a:r>
              <a:rPr lang="en-US" dirty="0"/>
              <a:t> </a:t>
            </a:r>
            <a:r>
              <a:rPr lang="en-US" dirty="0" err="1"/>
              <a:t>kriteri</a:t>
            </a:r>
            <a:r>
              <a:rPr lang="en-US" dirty="0"/>
              <a:t> </a:t>
            </a:r>
            <a:r>
              <a:rPr lang="en-US" dirty="0" err="1"/>
              <a:t>matës</a:t>
            </a:r>
            <a:r>
              <a:rPr lang="en-US" dirty="0"/>
              <a:t> </a:t>
            </a:r>
            <a:r>
              <a:rPr lang="en-US" dirty="0" err="1"/>
              <a:t>i</a:t>
            </a:r>
            <a:r>
              <a:rPr lang="en-US" dirty="0"/>
              <a:t> </a:t>
            </a:r>
            <a:r>
              <a:rPr lang="en-US" dirty="0" err="1"/>
              <a:t>shkallës</a:t>
            </a:r>
            <a:r>
              <a:rPr lang="en-US" dirty="0"/>
              <a:t> </a:t>
            </a:r>
            <a:r>
              <a:rPr lang="en-US" dirty="0" err="1"/>
              <a:t>së</a:t>
            </a:r>
            <a:r>
              <a:rPr lang="en-US" dirty="0"/>
              <a:t> </a:t>
            </a:r>
            <a:r>
              <a:rPr lang="en-US" dirty="0" err="1"/>
              <a:t>shkeljeve</a:t>
            </a:r>
            <a:r>
              <a:rPr lang="en-US" dirty="0"/>
              <a:t> </a:t>
            </a:r>
            <a:r>
              <a:rPr lang="en-US" dirty="0" err="1"/>
              <a:t>procedurale</a:t>
            </a:r>
            <a:r>
              <a:rPr lang="en-US" dirty="0"/>
              <a:t> </a:t>
            </a:r>
            <a:r>
              <a:rPr lang="en-US" dirty="0" err="1"/>
              <a:t>në</a:t>
            </a:r>
            <a:r>
              <a:rPr lang="en-US" dirty="0"/>
              <a:t> </a:t>
            </a:r>
            <a:r>
              <a:rPr lang="en-US" dirty="0" err="1"/>
              <a:t>veprimtarinë</a:t>
            </a:r>
            <a:r>
              <a:rPr lang="en-US" dirty="0"/>
              <a:t> administrative?</a:t>
            </a:r>
          </a:p>
          <a:p>
            <a:pPr algn="just"/>
            <a:r>
              <a:rPr lang="en-US" dirty="0"/>
              <a:t>A </a:t>
            </a:r>
            <a:r>
              <a:rPr lang="en-US" dirty="0" err="1"/>
              <a:t>zbatohet</a:t>
            </a:r>
            <a:r>
              <a:rPr lang="en-US" dirty="0"/>
              <a:t> </a:t>
            </a:r>
            <a:r>
              <a:rPr lang="en-US" dirty="0" err="1"/>
              <a:t>ky</a:t>
            </a:r>
            <a:r>
              <a:rPr lang="en-US" dirty="0"/>
              <a:t> </a:t>
            </a:r>
            <a:r>
              <a:rPr lang="en-US" dirty="0" err="1"/>
              <a:t>parashikim</a:t>
            </a:r>
            <a:r>
              <a:rPr lang="en-US" dirty="0"/>
              <a:t> </a:t>
            </a:r>
            <a:r>
              <a:rPr lang="en-US" dirty="0" err="1"/>
              <a:t>ligjor</a:t>
            </a:r>
            <a:r>
              <a:rPr lang="en-US" dirty="0"/>
              <a:t> </a:t>
            </a:r>
            <a:r>
              <a:rPr lang="en-US" dirty="0" err="1"/>
              <a:t>kur</a:t>
            </a:r>
            <a:r>
              <a:rPr lang="en-US" dirty="0"/>
              <a:t> </a:t>
            </a:r>
            <a:r>
              <a:rPr lang="en-US" dirty="0" err="1"/>
              <a:t>konstatohet</a:t>
            </a:r>
            <a:r>
              <a:rPr lang="en-US" dirty="0"/>
              <a:t> </a:t>
            </a:r>
            <a:r>
              <a:rPr lang="en-US" dirty="0" err="1"/>
              <a:t>pavlefshmëria</a:t>
            </a:r>
            <a:r>
              <a:rPr lang="en-US" dirty="0"/>
              <a:t> absolute e </a:t>
            </a:r>
            <a:r>
              <a:rPr lang="en-US" dirty="0" err="1"/>
              <a:t>aktit</a:t>
            </a:r>
            <a:r>
              <a:rPr lang="en-US" dirty="0"/>
              <a:t> </a:t>
            </a:r>
            <a:r>
              <a:rPr lang="en-US" dirty="0" err="1"/>
              <a:t>administrativ</a:t>
            </a:r>
            <a:r>
              <a:rPr lang="en-US" dirty="0"/>
              <a:t>? </a:t>
            </a:r>
          </a:p>
          <a:p>
            <a:endParaRPr lang="en-US" dirty="0"/>
          </a:p>
        </p:txBody>
      </p:sp>
    </p:spTree>
    <p:extLst>
      <p:ext uri="{BB962C8B-B14F-4D97-AF65-F5344CB8AC3E}">
        <p14:creationId xmlns:p14="http://schemas.microsoft.com/office/powerpoint/2010/main" val="289644668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158</TotalTime>
  <Words>2437</Words>
  <Application>Microsoft Office PowerPoint</Application>
  <PresentationFormat>Widescreen</PresentationFormat>
  <Paragraphs>80</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Times New Roman</vt:lpstr>
      <vt:lpstr>Trebuchet MS</vt:lpstr>
      <vt:lpstr>Wingdings 3</vt:lpstr>
      <vt:lpstr>Facet</vt:lpstr>
      <vt:lpstr>Kufijtë e kontrollit gjyqësor mbi diskrecionin</vt:lpstr>
      <vt:lpstr>Parimet e së drejtës në raport me diskrecionin</vt:lpstr>
      <vt:lpstr>Parimet dhe kriteret e kontrollit gjyqësor</vt:lpstr>
      <vt:lpstr>Kodi i Procedurave Administrative</vt:lpstr>
      <vt:lpstr>Parimi i proporcionalitetit(neni 12)</vt:lpstr>
      <vt:lpstr>Kufijtë e shqyrtimit të çështjes sipas nenit 37 të ligjit nr. 49/2012</vt:lpstr>
      <vt:lpstr>Ligji nr. 49/2012, kontroll jo vetëm i ligjshmërisë, por edhe i themelsisë së aktit administrativ</vt:lpstr>
      <vt:lpstr>Ligji 49/2012 për kontrollin e diskrecionit</vt:lpstr>
      <vt:lpstr>Neni 40, pika 3 e ligjit nr. 49/2012</vt:lpstr>
      <vt:lpstr>Kontrolli gjyqësor i (dis)proporcionalitetit të ndërhyrjes së organit publik  </vt:lpstr>
      <vt:lpstr>Jurisprudenca kushtetuese Vendim nr. 25, datë 09.04.2024</vt:lpstr>
      <vt:lpstr>Kontrolli gjyqësor mbi veprimtarinë procedurale të organeve “quasi gjyqësore” </vt:lpstr>
      <vt:lpstr>Vendimi nr. 94, datë 10.10.2020 i GJAA: </vt:lpstr>
      <vt:lpstr>Vendimi nr. 94, datë 10.10.2020 i GJAA: </vt:lpstr>
      <vt:lpstr>Vlerësimi i këshillave për pezullimin nga detyra të magjistratit gjatë procesit disiplinor, neni 152 I ligjit nr. 96/2016</vt:lpstr>
      <vt:lpstr>Vendimi nr. 66, datë 04.10.2021 i GJAA</vt:lpstr>
      <vt:lpstr>Vlerësimi i KLP-kandidatë për magjistratë,  vendim KAGJL nr. 00-2022- 751 , datë 25.03.2022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Kufijtw e kontrollit gjyqwsor mbi diskrecionin</dc:title>
  <dc:creator>User</dc:creator>
  <cp:lastModifiedBy>last name</cp:lastModifiedBy>
  <cp:revision>11</cp:revision>
  <dcterms:created xsi:type="dcterms:W3CDTF">2024-12-15T13:49:55Z</dcterms:created>
  <dcterms:modified xsi:type="dcterms:W3CDTF">2024-12-15T22:40:12Z</dcterms:modified>
</cp:coreProperties>
</file>